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373" r:id="rId4"/>
    <p:sldId id="257" r:id="rId5"/>
    <p:sldId id="263" r:id="rId6"/>
    <p:sldId id="375" r:id="rId7"/>
    <p:sldId id="378" r:id="rId8"/>
    <p:sldId id="376" r:id="rId9"/>
    <p:sldId id="381" r:id="rId10"/>
    <p:sldId id="389" r:id="rId11"/>
    <p:sldId id="390" r:id="rId12"/>
    <p:sldId id="384" r:id="rId13"/>
    <p:sldId id="382" r:id="rId14"/>
    <p:sldId id="383" r:id="rId15"/>
    <p:sldId id="271" r:id="rId16"/>
    <p:sldId id="388" r:id="rId17"/>
    <p:sldId id="387" r:id="rId18"/>
    <p:sldId id="386" r:id="rId19"/>
    <p:sldId id="268" r:id="rId20"/>
    <p:sldId id="379" r:id="rId21"/>
    <p:sldId id="374" r:id="rId22"/>
  </p:sldIdLst>
  <p:sldSz cx="9144000" cy="5143500" type="screen16x9"/>
  <p:notesSz cx="6858000" cy="9144000"/>
  <p:embeddedFontLst>
    <p:embeddedFont>
      <p:font typeface="Bahnschrift Light" panose="020F0302020204030204" pitchFamily="3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Fira Sans Extra Condensed Medium" panose="020B0603050000020004" pitchFamily="34" charset="0"/>
      <p:regular r:id="rId26"/>
      <p:bold r:id="rId27"/>
      <p:italic r:id="rId28"/>
      <p:boldItalic r:id="rId29"/>
    </p:embeddedFont>
    <p:embeddedFont>
      <p:font typeface="Montserrat Black" pitchFamily="2" charset="77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ExtraBold" panose="020B0606030504020204" pitchFamily="34" charset="0"/>
      <p:bold r:id="rId37"/>
      <p:italic r:id="rId38"/>
      <p:boldItalic r:id="rId39"/>
    </p:embeddedFont>
    <p:embeddedFont>
      <p:font typeface="Roboto Condensed Light" panose="020F03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E7"/>
    <a:srgbClr val="DEA23C"/>
    <a:srgbClr val="EBCAB3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EE3F0-BD8D-7047-BD9F-04C9900DD210}" v="134" dt="2021-04-28T07:52:27.724"/>
    <p1510:client id="{FAA7F640-1BC7-4AC3-9BFC-A74408D34027}" v="119" dt="2021-04-28T07:26:32.059"/>
  </p1510:revLst>
</p1510:revInfo>
</file>

<file path=ppt/tableStyles.xml><?xml version="1.0" encoding="utf-8"?>
<a:tblStyleLst xmlns:a="http://schemas.openxmlformats.org/drawingml/2006/main" def="{E0A9A865-5A5F-4A85-9ADE-BF4BCADBE98A}">
  <a:tblStyle styleId="{E0A9A865-5A5F-4A85-9ADE-BF4BCADBE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Stile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Stile medio 1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>
      <p:cViewPr varScale="1">
        <p:scale>
          <a:sx n="122" d="100"/>
          <a:sy n="122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onica Vulcano" userId="2d6d784e-480f-449c-9f22-73a42a25f36f" providerId="ADAL" clId="{A7BEE3F0-BD8D-7047-BD9F-04C9900DD210}"/>
    <pc:docChg chg="undo redo custSel addSld delSld modSld delMainMaster">
      <pc:chgData name="Veronica Vulcano" userId="2d6d784e-480f-449c-9f22-73a42a25f36f" providerId="ADAL" clId="{A7BEE3F0-BD8D-7047-BD9F-04C9900DD210}" dt="2021-04-28T07:53:55.729" v="4379" actId="1035"/>
      <pc:docMkLst>
        <pc:docMk/>
      </pc:docMkLst>
      <pc:sldChg chg="addSp modSp mod">
        <pc:chgData name="Veronica Vulcano" userId="2d6d784e-480f-449c-9f22-73a42a25f36f" providerId="ADAL" clId="{A7BEE3F0-BD8D-7047-BD9F-04C9900DD210}" dt="2021-04-21T19:21:52.144" v="3123" actId="1038"/>
        <pc:sldMkLst>
          <pc:docMk/>
          <pc:sldMk cId="0" sldId="257"/>
        </pc:sldMkLst>
        <pc:spChg chg="mod">
          <ac:chgData name="Veronica Vulcano" userId="2d6d784e-480f-449c-9f22-73a42a25f36f" providerId="ADAL" clId="{A7BEE3F0-BD8D-7047-BD9F-04C9900DD210}" dt="2021-04-21T19:21:35.412" v="3118" actId="1076"/>
          <ac:spMkLst>
            <pc:docMk/>
            <pc:sldMk cId="0" sldId="257"/>
            <ac:spMk id="6" creationId="{0606E9F2-606C-4B6C-94D3-48DC7FA2F61F}"/>
          </ac:spMkLst>
        </pc:spChg>
        <pc:spChg chg="add mod">
          <ac:chgData name="Veronica Vulcano" userId="2d6d784e-480f-449c-9f22-73a42a25f36f" providerId="ADAL" clId="{A7BEE3F0-BD8D-7047-BD9F-04C9900DD210}" dt="2021-04-21T19:21:52.144" v="3123" actId="1038"/>
          <ac:spMkLst>
            <pc:docMk/>
            <pc:sldMk cId="0" sldId="257"/>
            <ac:spMk id="9" creationId="{0C45904E-6154-E442-96E5-B727974E4E66}"/>
          </ac:spMkLst>
        </pc:spChg>
        <pc:picChg chg="mod">
          <ac:chgData name="Veronica Vulcano" userId="2d6d784e-480f-449c-9f22-73a42a25f36f" providerId="ADAL" clId="{A7BEE3F0-BD8D-7047-BD9F-04C9900DD210}" dt="2021-04-21T13:30:08.985" v="2917" actId="14826"/>
          <ac:picMkLst>
            <pc:docMk/>
            <pc:sldMk cId="0" sldId="257"/>
            <ac:picMk id="5" creationId="{BD61D6E0-AA2D-4CFF-B730-64CB35A35DFA}"/>
          </ac:picMkLst>
        </pc:picChg>
      </pc:sldChg>
      <pc:sldChg chg="modSp mod">
        <pc:chgData name="Veronica Vulcano" userId="2d6d784e-480f-449c-9f22-73a42a25f36f" providerId="ADAL" clId="{A7BEE3F0-BD8D-7047-BD9F-04C9900DD210}" dt="2021-04-21T11:23:59.416" v="2301" actId="790"/>
        <pc:sldMkLst>
          <pc:docMk/>
          <pc:sldMk cId="0" sldId="258"/>
        </pc:sldMkLst>
        <pc:spChg chg="mod">
          <ac:chgData name="Veronica Vulcano" userId="2d6d784e-480f-449c-9f22-73a42a25f36f" providerId="ADAL" clId="{A7BEE3F0-BD8D-7047-BD9F-04C9900DD210}" dt="2021-04-21T11:23:59.416" v="2301" actId="790"/>
          <ac:spMkLst>
            <pc:docMk/>
            <pc:sldMk cId="0" sldId="258"/>
            <ac:spMk id="351" creationId="{00000000-0000-0000-0000-000000000000}"/>
          </ac:spMkLst>
        </pc:spChg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5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2"/>
        </pc:sldMkLst>
      </pc:sldChg>
      <pc:sldChg chg="modSp">
        <pc:chgData name="Veronica Vulcano" userId="2d6d784e-480f-449c-9f22-73a42a25f36f" providerId="ADAL" clId="{A7BEE3F0-BD8D-7047-BD9F-04C9900DD210}" dt="2021-04-21T13:30:01.357" v="2916" actId="14826"/>
        <pc:sldMkLst>
          <pc:docMk/>
          <pc:sldMk cId="0" sldId="263"/>
        </pc:sldMkLst>
        <pc:spChg chg="mod">
          <ac:chgData name="Veronica Vulcano" userId="2d6d784e-480f-449c-9f22-73a42a25f36f" providerId="ADAL" clId="{A7BEE3F0-BD8D-7047-BD9F-04C9900DD210}" dt="2021-04-21T11:59:05.471" v="2891" actId="20577"/>
          <ac:spMkLst>
            <pc:docMk/>
            <pc:sldMk cId="0" sldId="263"/>
            <ac:spMk id="6" creationId="{3608E683-7B70-4584-8595-4E58814BA38F}"/>
          </ac:spMkLst>
        </pc:spChg>
        <pc:picChg chg="mod">
          <ac:chgData name="Veronica Vulcano" userId="2d6d784e-480f-449c-9f22-73a42a25f36f" providerId="ADAL" clId="{A7BEE3F0-BD8D-7047-BD9F-04C9900DD210}" dt="2021-04-21T13:30:01.357" v="2916" actId="14826"/>
          <ac:picMkLst>
            <pc:docMk/>
            <pc:sldMk cId="0" sldId="263"/>
            <ac:picMk id="3" creationId="{EBB50E97-E9E3-465E-8692-09A42CB4BE74}"/>
          </ac:picMkLst>
        </pc:picChg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7"/>
        </pc:sldMkLst>
      </pc:sldChg>
      <pc:sldChg chg="modSp mod">
        <pc:chgData name="Veronica Vulcano" userId="2d6d784e-480f-449c-9f22-73a42a25f36f" providerId="ADAL" clId="{A7BEE3F0-BD8D-7047-BD9F-04C9900DD210}" dt="2021-04-22T09:36:50.826" v="4150" actId="1076"/>
        <pc:sldMkLst>
          <pc:docMk/>
          <pc:sldMk cId="0" sldId="268"/>
        </pc:sldMkLst>
        <pc:picChg chg="mod">
          <ac:chgData name="Veronica Vulcano" userId="2d6d784e-480f-449c-9f22-73a42a25f36f" providerId="ADAL" clId="{A7BEE3F0-BD8D-7047-BD9F-04C9900DD210}" dt="2021-04-21T13:28:26.170" v="2915" actId="14826"/>
          <ac:picMkLst>
            <pc:docMk/>
            <pc:sldMk cId="0" sldId="268"/>
            <ac:picMk id="5" creationId="{B2690C38-76BB-477F-96B7-446ED52D7F72}"/>
          </ac:picMkLst>
        </pc:picChg>
        <pc:picChg chg="mod">
          <ac:chgData name="Veronica Vulcano" userId="2d6d784e-480f-449c-9f22-73a42a25f36f" providerId="ADAL" clId="{A7BEE3F0-BD8D-7047-BD9F-04C9900DD210}" dt="2021-04-22T09:36:50.826" v="4150" actId="1076"/>
          <ac:picMkLst>
            <pc:docMk/>
            <pc:sldMk cId="0" sldId="268"/>
            <ac:picMk id="9" creationId="{129622E1-7E99-42DC-921D-5BF23ECD4028}"/>
          </ac:picMkLst>
        </pc:picChg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6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0"/>
        </pc:sldMkLst>
      </pc:sldChg>
      <pc:sldChg chg="addSp delSp modSp mod">
        <pc:chgData name="Veronica Vulcano" userId="2d6d784e-480f-449c-9f22-73a42a25f36f" providerId="ADAL" clId="{A7BEE3F0-BD8D-7047-BD9F-04C9900DD210}" dt="2021-04-21T19:26:53.145" v="3192" actId="1036"/>
        <pc:sldMkLst>
          <pc:docMk/>
          <pc:sldMk cId="0" sldId="271"/>
        </pc:sldMkLst>
        <pc:spChg chg="mod">
          <ac:chgData name="Veronica Vulcano" userId="2d6d784e-480f-449c-9f22-73a42a25f36f" providerId="ADAL" clId="{A7BEE3F0-BD8D-7047-BD9F-04C9900DD210}" dt="2021-04-21T19:26:51.798" v="3190" actId="1036"/>
          <ac:spMkLst>
            <pc:docMk/>
            <pc:sldMk cId="0" sldId="271"/>
            <ac:spMk id="10" creationId="{B328AA9E-E69C-4720-B1EE-2570352F2BB3}"/>
          </ac:spMkLst>
        </pc:spChg>
        <pc:spChg chg="mod">
          <ac:chgData name="Veronica Vulcano" userId="2d6d784e-480f-449c-9f22-73a42a25f36f" providerId="ADAL" clId="{A7BEE3F0-BD8D-7047-BD9F-04C9900DD210}" dt="2021-04-21T19:26:34.367" v="3183" actId="1076"/>
          <ac:spMkLst>
            <pc:docMk/>
            <pc:sldMk cId="0" sldId="271"/>
            <ac:spMk id="13" creationId="{6BC2C656-6024-4669-B44C-91B5D4B46AB3}"/>
          </ac:spMkLst>
        </pc:spChg>
        <pc:spChg chg="mod">
          <ac:chgData name="Veronica Vulcano" userId="2d6d784e-480f-449c-9f22-73a42a25f36f" providerId="ADAL" clId="{A7BEE3F0-BD8D-7047-BD9F-04C9900DD210}" dt="2021-04-21T13:25:15.235" v="2911" actId="20577"/>
          <ac:spMkLst>
            <pc:docMk/>
            <pc:sldMk cId="0" sldId="271"/>
            <ac:spMk id="824" creationId="{00000000-0000-0000-0000-000000000000}"/>
          </ac:spMkLst>
        </pc:spChg>
        <pc:picChg chg="add mod">
          <ac:chgData name="Veronica Vulcano" userId="2d6d784e-480f-449c-9f22-73a42a25f36f" providerId="ADAL" clId="{A7BEE3F0-BD8D-7047-BD9F-04C9900DD210}" dt="2021-04-21T19:26:53.145" v="3192" actId="1036"/>
          <ac:picMkLst>
            <pc:docMk/>
            <pc:sldMk cId="0" sldId="271"/>
            <ac:picMk id="3" creationId="{28D28299-3D72-E442-BFC5-61357C277983}"/>
          </ac:picMkLst>
        </pc:picChg>
        <pc:picChg chg="del mod">
          <ac:chgData name="Veronica Vulcano" userId="2d6d784e-480f-449c-9f22-73a42a25f36f" providerId="ADAL" clId="{A7BEE3F0-BD8D-7047-BD9F-04C9900DD210}" dt="2021-04-21T13:33:12.613" v="2923" actId="478"/>
          <ac:picMkLst>
            <pc:docMk/>
            <pc:sldMk cId="0" sldId="271"/>
            <ac:picMk id="6" creationId="{91EEC4CC-5A9D-4B04-8DD7-BE78475B87DE}"/>
          </ac:picMkLst>
        </pc:picChg>
        <pc:picChg chg="add mod">
          <ac:chgData name="Veronica Vulcano" userId="2d6d784e-480f-449c-9f22-73a42a25f36f" providerId="ADAL" clId="{A7BEE3F0-BD8D-7047-BD9F-04C9900DD210}" dt="2021-04-21T19:26:27.448" v="3182" actId="14100"/>
          <ac:picMkLst>
            <pc:docMk/>
            <pc:sldMk cId="0" sldId="271"/>
            <ac:picMk id="7" creationId="{EF85BC1E-A0E3-8347-BBB6-F38446868380}"/>
          </ac:picMkLst>
        </pc:picChg>
        <pc:picChg chg="del mod">
          <ac:chgData name="Veronica Vulcano" userId="2d6d784e-480f-449c-9f22-73a42a25f36f" providerId="ADAL" clId="{A7BEE3F0-BD8D-7047-BD9F-04C9900DD210}" dt="2021-04-21T13:33:47.632" v="2931" actId="478"/>
          <ac:picMkLst>
            <pc:docMk/>
            <pc:sldMk cId="0" sldId="271"/>
            <ac:picMk id="8" creationId="{20887744-E213-4BF6-B4F8-46B91C4A21AE}"/>
          </ac:picMkLst>
        </pc:picChg>
        <pc:picChg chg="mod">
          <ac:chgData name="Veronica Vulcano" userId="2d6d784e-480f-449c-9f22-73a42a25f36f" providerId="ADAL" clId="{A7BEE3F0-BD8D-7047-BD9F-04C9900DD210}" dt="2021-04-21T19:26:34.367" v="3183" actId="1076"/>
          <ac:picMkLst>
            <pc:docMk/>
            <pc:sldMk cId="0" sldId="271"/>
            <ac:picMk id="14" creationId="{469E2568-A9EF-4105-97E5-4DCF10BE444B}"/>
          </ac:picMkLst>
        </pc:picChg>
        <pc:picChg chg="mod">
          <ac:chgData name="Veronica Vulcano" userId="2d6d784e-480f-449c-9f22-73a42a25f36f" providerId="ADAL" clId="{A7BEE3F0-BD8D-7047-BD9F-04C9900DD210}" dt="2021-04-21T19:26:51.798" v="3190" actId="1036"/>
          <ac:picMkLst>
            <pc:docMk/>
            <pc:sldMk cId="0" sldId="271"/>
            <ac:picMk id="15" creationId="{27ADC949-6F57-4F85-B52B-5F70B4ABF20A}"/>
          </ac:picMkLst>
        </pc:picChg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7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8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29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0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1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2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3"/>
        </pc:sldMkLst>
      </pc:sldChg>
      <pc:sldChg chg="modSp del mod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4"/>
        </pc:sldMkLst>
        <pc:spChg chg="mod">
          <ac:chgData name="Veronica Vulcano" userId="2d6d784e-480f-449c-9f22-73a42a25f36f" providerId="ADAL" clId="{A7BEE3F0-BD8D-7047-BD9F-04C9900DD210}" dt="2021-04-20T21:09:59.159" v="1372" actId="1036"/>
          <ac:spMkLst>
            <pc:docMk/>
            <pc:sldMk cId="0" sldId="334"/>
            <ac:spMk id="1293" creationId="{00000000-0000-0000-0000-000000000000}"/>
          </ac:spMkLst>
        </pc:spChg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3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4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5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2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3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4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5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6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7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8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69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70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71"/>
        </pc:sldMkLst>
      </pc:sldChg>
      <pc:sldChg chg="del">
        <pc:chgData name="Veronica Vulcano" userId="2d6d784e-480f-449c-9f22-73a42a25f36f" providerId="ADAL" clId="{A7BEE3F0-BD8D-7047-BD9F-04C9900DD210}" dt="2021-04-21T15:18:38.505" v="3085" actId="2696"/>
        <pc:sldMkLst>
          <pc:docMk/>
          <pc:sldMk cId="0" sldId="372"/>
        </pc:sldMkLst>
      </pc:sldChg>
      <pc:sldChg chg="addSp delSp modSp add mod">
        <pc:chgData name="Veronica Vulcano" userId="2d6d784e-480f-449c-9f22-73a42a25f36f" providerId="ADAL" clId="{A7BEE3F0-BD8D-7047-BD9F-04C9900DD210}" dt="2021-04-20T20:36:09.846" v="548" actId="1076"/>
        <pc:sldMkLst>
          <pc:docMk/>
          <pc:sldMk cId="2440620734" sldId="375"/>
        </pc:sldMkLst>
        <pc:spChg chg="add del mod">
          <ac:chgData name="Veronica Vulcano" userId="2d6d784e-480f-449c-9f22-73a42a25f36f" providerId="ADAL" clId="{A7BEE3F0-BD8D-7047-BD9F-04C9900DD210}" dt="2021-04-20T20:25:10.904" v="2" actId="478"/>
          <ac:spMkLst>
            <pc:docMk/>
            <pc:sldMk cId="2440620734" sldId="375"/>
            <ac:spMk id="3" creationId="{EF312AED-4848-024F-9DDD-6CC09962A613}"/>
          </ac:spMkLst>
        </pc:spChg>
        <pc:spChg chg="add del mod">
          <ac:chgData name="Veronica Vulcano" userId="2d6d784e-480f-449c-9f22-73a42a25f36f" providerId="ADAL" clId="{A7BEE3F0-BD8D-7047-BD9F-04C9900DD210}" dt="2021-04-20T20:25:10.904" v="2" actId="478"/>
          <ac:spMkLst>
            <pc:docMk/>
            <pc:sldMk cId="2440620734" sldId="375"/>
            <ac:spMk id="5" creationId="{3DFC495D-0C30-8B4A-8FC5-B87B9EF416AF}"/>
          </ac:spMkLst>
        </pc:spChg>
        <pc:spChg chg="add del mod">
          <ac:chgData name="Veronica Vulcano" userId="2d6d784e-480f-449c-9f22-73a42a25f36f" providerId="ADAL" clId="{A7BEE3F0-BD8D-7047-BD9F-04C9900DD210}" dt="2021-04-20T20:25:15.712" v="3" actId="478"/>
          <ac:spMkLst>
            <pc:docMk/>
            <pc:sldMk cId="2440620734" sldId="375"/>
            <ac:spMk id="7" creationId="{D5DA5F07-2284-5944-AF8C-08407C81CE4D}"/>
          </ac:spMkLst>
        </pc:spChg>
        <pc:spChg chg="add del mod">
          <ac:chgData name="Veronica Vulcano" userId="2d6d784e-480f-449c-9f22-73a42a25f36f" providerId="ADAL" clId="{A7BEE3F0-BD8D-7047-BD9F-04C9900DD210}" dt="2021-04-20T20:25:17.120" v="4" actId="478"/>
          <ac:spMkLst>
            <pc:docMk/>
            <pc:sldMk cId="2440620734" sldId="375"/>
            <ac:spMk id="9" creationId="{B464BE3E-4D55-3F4B-A620-75CA359B8289}"/>
          </ac:spMkLst>
        </pc:spChg>
        <pc:spChg chg="add mod">
          <ac:chgData name="Veronica Vulcano" userId="2d6d784e-480f-449c-9f22-73a42a25f36f" providerId="ADAL" clId="{A7BEE3F0-BD8D-7047-BD9F-04C9900DD210}" dt="2021-04-20T20:36:09.846" v="548" actId="1076"/>
          <ac:spMkLst>
            <pc:docMk/>
            <pc:sldMk cId="2440620734" sldId="375"/>
            <ac:spMk id="23" creationId="{F70DFB36-516C-1B4F-B2B2-D6A9884FB422}"/>
          </ac:spMkLst>
        </pc:spChg>
        <pc:spChg chg="add mod">
          <ac:chgData name="Veronica Vulcano" userId="2d6d784e-480f-449c-9f22-73a42a25f36f" providerId="ADAL" clId="{A7BEE3F0-BD8D-7047-BD9F-04C9900DD210}" dt="2021-04-20T20:36:09.846" v="548" actId="1076"/>
          <ac:spMkLst>
            <pc:docMk/>
            <pc:sldMk cId="2440620734" sldId="375"/>
            <ac:spMk id="24" creationId="{83713852-BCF2-4C48-80A1-1D59DDCE9FC9}"/>
          </ac:spMkLst>
        </pc:spChg>
        <pc:spChg chg="del">
          <ac:chgData name="Veronica Vulcano" userId="2d6d784e-480f-449c-9f22-73a42a25f36f" providerId="ADAL" clId="{A7BEE3F0-BD8D-7047-BD9F-04C9900DD210}" dt="2021-04-20T20:25:10.904" v="2" actId="478"/>
          <ac:spMkLst>
            <pc:docMk/>
            <pc:sldMk cId="2440620734" sldId="375"/>
            <ac:spMk id="455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09.203" v="1" actId="478"/>
          <ac:spMkLst>
            <pc:docMk/>
            <pc:sldMk cId="2440620734" sldId="375"/>
            <ac:spMk id="456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10.904" v="2" actId="478"/>
          <ac:spMkLst>
            <pc:docMk/>
            <pc:sldMk cId="2440620734" sldId="375"/>
            <ac:spMk id="45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09.203" v="1" actId="478"/>
          <ac:spMkLst>
            <pc:docMk/>
            <pc:sldMk cId="2440620734" sldId="375"/>
            <ac:spMk id="45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15.712" v="3" actId="478"/>
          <ac:spMkLst>
            <pc:docMk/>
            <pc:sldMk cId="2440620734" sldId="375"/>
            <ac:spMk id="459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10.904" v="2" actId="478"/>
          <ac:spMkLst>
            <pc:docMk/>
            <pc:sldMk cId="2440620734" sldId="375"/>
            <ac:spMk id="46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09.203" v="1" actId="478"/>
          <ac:spMkLst>
            <pc:docMk/>
            <pc:sldMk cId="2440620734" sldId="375"/>
            <ac:spMk id="46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09.203" v="1" actId="478"/>
          <ac:spMkLst>
            <pc:docMk/>
            <pc:sldMk cId="2440620734" sldId="375"/>
            <ac:spMk id="462" creationId="{00000000-0000-0000-0000-000000000000}"/>
          </ac:spMkLst>
        </pc:spChg>
        <pc:spChg chg="mod">
          <ac:chgData name="Veronica Vulcano" userId="2d6d784e-480f-449c-9f22-73a42a25f36f" providerId="ADAL" clId="{A7BEE3F0-BD8D-7047-BD9F-04C9900DD210}" dt="2021-04-20T20:28:40.508" v="384" actId="1076"/>
          <ac:spMkLst>
            <pc:docMk/>
            <pc:sldMk cId="2440620734" sldId="375"/>
            <ac:spMk id="463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25:09.203" v="1" actId="478"/>
          <ac:spMkLst>
            <pc:docMk/>
            <pc:sldMk cId="2440620734" sldId="375"/>
            <ac:spMk id="464" creationId="{00000000-0000-0000-0000-000000000000}"/>
          </ac:spMkLst>
        </pc:spChg>
        <pc:grpChg chg="del">
          <ac:chgData name="Veronica Vulcano" userId="2d6d784e-480f-449c-9f22-73a42a25f36f" providerId="ADAL" clId="{A7BEE3F0-BD8D-7047-BD9F-04C9900DD210}" dt="2021-04-20T20:25:09.203" v="1" actId="478"/>
          <ac:grpSpMkLst>
            <pc:docMk/>
            <pc:sldMk cId="2440620734" sldId="375"/>
            <ac:grpSpMk id="465" creationId="{00000000-0000-0000-0000-000000000000}"/>
          </ac:grpSpMkLst>
        </pc:grpChg>
        <pc:picChg chg="add mod">
          <ac:chgData name="Veronica Vulcano" userId="2d6d784e-480f-449c-9f22-73a42a25f36f" providerId="ADAL" clId="{A7BEE3F0-BD8D-7047-BD9F-04C9900DD210}" dt="2021-04-20T20:36:09.846" v="548" actId="1076"/>
          <ac:picMkLst>
            <pc:docMk/>
            <pc:sldMk cId="2440620734" sldId="375"/>
            <ac:picMk id="11" creationId="{70F6493E-B5D9-4843-B048-1712181395AC}"/>
          </ac:picMkLst>
        </pc:picChg>
        <pc:picChg chg="add mod">
          <ac:chgData name="Veronica Vulcano" userId="2d6d784e-480f-449c-9f22-73a42a25f36f" providerId="ADAL" clId="{A7BEE3F0-BD8D-7047-BD9F-04C9900DD210}" dt="2021-04-20T20:36:09.846" v="548" actId="1076"/>
          <ac:picMkLst>
            <pc:docMk/>
            <pc:sldMk cId="2440620734" sldId="375"/>
            <ac:picMk id="13" creationId="{4ACCA96A-73E9-7844-BF83-00AB861B6A90}"/>
          </ac:picMkLst>
        </pc:picChg>
      </pc:sldChg>
      <pc:sldChg chg="modSp mod">
        <pc:chgData name="Veronica Vulcano" userId="2d6d784e-480f-449c-9f22-73a42a25f36f" providerId="ADAL" clId="{A7BEE3F0-BD8D-7047-BD9F-04C9900DD210}" dt="2021-04-21T11:59:25.156" v="2892" actId="20577"/>
        <pc:sldMkLst>
          <pc:docMk/>
          <pc:sldMk cId="4116122604" sldId="376"/>
        </pc:sldMkLst>
        <pc:spChg chg="mod">
          <ac:chgData name="Veronica Vulcano" userId="2d6d784e-480f-449c-9f22-73a42a25f36f" providerId="ADAL" clId="{A7BEE3F0-BD8D-7047-BD9F-04C9900DD210}" dt="2021-04-21T11:59:25.156" v="2892" actId="20577"/>
          <ac:spMkLst>
            <pc:docMk/>
            <pc:sldMk cId="4116122604" sldId="376"/>
            <ac:spMk id="5" creationId="{5C35B2B6-9B36-4C23-8550-608674E98AF7}"/>
          </ac:spMkLst>
        </pc:spChg>
      </pc:sldChg>
      <pc:sldChg chg="addSp delSp modSp add del mod">
        <pc:chgData name="Veronica Vulcano" userId="2d6d784e-480f-449c-9f22-73a42a25f36f" providerId="ADAL" clId="{A7BEE3F0-BD8D-7047-BD9F-04C9900DD210}" dt="2021-04-20T21:10:07.384" v="1376" actId="2696"/>
        <pc:sldMkLst>
          <pc:docMk/>
          <pc:sldMk cId="1873197157" sldId="377"/>
        </pc:sldMkLst>
        <pc:spChg chg="add mod">
          <ac:chgData name="Veronica Vulcano" userId="2d6d784e-480f-449c-9f22-73a42a25f36f" providerId="ADAL" clId="{A7BEE3F0-BD8D-7047-BD9F-04C9900DD210}" dt="2021-04-20T21:01:05.182" v="1279" actId="122"/>
          <ac:spMkLst>
            <pc:docMk/>
            <pc:sldMk cId="1873197157" sldId="377"/>
            <ac:spMk id="3" creationId="{51B870B3-3179-6542-BAEA-578B2BF3938D}"/>
          </ac:spMkLst>
        </pc:spChg>
        <pc:spChg chg="add mod">
          <ac:chgData name="Veronica Vulcano" userId="2d6d784e-480f-449c-9f22-73a42a25f36f" providerId="ADAL" clId="{A7BEE3F0-BD8D-7047-BD9F-04C9900DD210}" dt="2021-04-20T21:03:59.239" v="1352" actId="1076"/>
          <ac:spMkLst>
            <pc:docMk/>
            <pc:sldMk cId="1873197157" sldId="377"/>
            <ac:spMk id="31" creationId="{A118A059-FA91-E44E-9709-414437E00375}"/>
          </ac:spMkLst>
        </pc:spChg>
        <pc:spChg chg="add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32" creationId="{44F279DF-1F74-4D46-A79F-5A959B1BD49F}"/>
          </ac:spMkLst>
        </pc:spChg>
        <pc:spChg chg="add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33" creationId="{675CDAFC-1538-604E-96E4-7F8A790C762F}"/>
          </ac:spMkLst>
        </pc:spChg>
        <pc:spChg chg="add del mod">
          <ac:chgData name="Veronica Vulcano" userId="2d6d784e-480f-449c-9f22-73a42a25f36f" providerId="ADAL" clId="{A7BEE3F0-BD8D-7047-BD9F-04C9900DD210}" dt="2021-04-20T21:01:51.721" v="1313" actId="478"/>
          <ac:spMkLst>
            <pc:docMk/>
            <pc:sldMk cId="1873197157" sldId="377"/>
            <ac:spMk id="34" creationId="{A7FDEC57-2988-A54E-B3D6-CB1836FE01C7}"/>
          </ac:spMkLst>
        </pc:spChg>
        <pc:spChg chg="add del mod">
          <ac:chgData name="Veronica Vulcano" userId="2d6d784e-480f-449c-9f22-73a42a25f36f" providerId="ADAL" clId="{A7BEE3F0-BD8D-7047-BD9F-04C9900DD210}" dt="2021-04-20T21:01:51.721" v="1313" actId="478"/>
          <ac:spMkLst>
            <pc:docMk/>
            <pc:sldMk cId="1873197157" sldId="377"/>
            <ac:spMk id="35" creationId="{C2FFB073-A694-7A44-846F-DA13982EFF72}"/>
          </ac:spMkLst>
        </pc:spChg>
        <pc:spChg chg="add mod">
          <ac:chgData name="Veronica Vulcano" userId="2d6d784e-480f-449c-9f22-73a42a25f36f" providerId="ADAL" clId="{A7BEE3F0-BD8D-7047-BD9F-04C9900DD210}" dt="2021-04-20T20:48:32.962" v="998"/>
          <ac:spMkLst>
            <pc:docMk/>
            <pc:sldMk cId="1873197157" sldId="377"/>
            <ac:spMk id="36" creationId="{46579B75-7AC0-2E4C-BC6A-2ACBD33270FD}"/>
          </ac:spMkLst>
        </pc:spChg>
        <pc:spChg chg="add del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37" creationId="{AFEB6A01-ACB7-CF43-8345-05AD4BA8845D}"/>
          </ac:spMkLst>
        </pc:spChg>
        <pc:spChg chg="add del mod">
          <ac:chgData name="Veronica Vulcano" userId="2d6d784e-480f-449c-9f22-73a42a25f36f" providerId="ADAL" clId="{A7BEE3F0-BD8D-7047-BD9F-04C9900DD210}" dt="2021-04-20T21:02:24.904" v="1336" actId="478"/>
          <ac:spMkLst>
            <pc:docMk/>
            <pc:sldMk cId="1873197157" sldId="377"/>
            <ac:spMk id="38" creationId="{813E5770-9144-D242-95C1-517E480C1CEB}"/>
          </ac:spMkLst>
        </pc:spChg>
        <pc:spChg chg="add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39" creationId="{ADC3E864-368F-5B46-B3CC-600174F5D447}"/>
          </ac:spMkLst>
        </pc:spChg>
        <pc:spChg chg="add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40" creationId="{08911008-2C77-824B-94D2-989014F41304}"/>
          </ac:spMkLst>
        </pc:spChg>
        <pc:spChg chg="add mod">
          <ac:chgData name="Veronica Vulcano" userId="2d6d784e-480f-449c-9f22-73a42a25f36f" providerId="ADAL" clId="{A7BEE3F0-BD8D-7047-BD9F-04C9900DD210}" dt="2021-04-20T21:03:46.905" v="1350" actId="1076"/>
          <ac:spMkLst>
            <pc:docMk/>
            <pc:sldMk cId="1873197157" sldId="377"/>
            <ac:spMk id="41" creationId="{065F62DC-F404-BE48-A047-148F6C64E279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75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76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7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7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79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2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3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4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5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6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89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2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3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4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5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6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599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60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0:39:29.266" v="550" actId="478"/>
          <ac:spMkLst>
            <pc:docMk/>
            <pc:sldMk cId="1873197157" sldId="377"/>
            <ac:spMk id="601" creationId="{00000000-0000-0000-0000-000000000000}"/>
          </ac:spMkLst>
        </pc:spChg>
        <pc:picChg chg="add del mod">
          <ac:chgData name="Veronica Vulcano" userId="2d6d784e-480f-449c-9f22-73a42a25f36f" providerId="ADAL" clId="{A7BEE3F0-BD8D-7047-BD9F-04C9900DD210}" dt="2021-04-20T20:59:06.540" v="1239" actId="478"/>
          <ac:picMkLst>
            <pc:docMk/>
            <pc:sldMk cId="1873197157" sldId="377"/>
            <ac:picMk id="5" creationId="{53E03DA1-CE8A-4844-944C-BC9A85DDC2A4}"/>
          </ac:picMkLst>
        </pc:picChg>
        <pc:picChg chg="add mod">
          <ac:chgData name="Veronica Vulcano" userId="2d6d784e-480f-449c-9f22-73a42a25f36f" providerId="ADAL" clId="{A7BEE3F0-BD8D-7047-BD9F-04C9900DD210}" dt="2021-04-20T20:59:41.498" v="1247" actId="1076"/>
          <ac:picMkLst>
            <pc:docMk/>
            <pc:sldMk cId="1873197157" sldId="377"/>
            <ac:picMk id="7" creationId="{7CADA5FC-E5EB-1740-B425-A7128910DC96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8T07:53:55.729" v="4379" actId="1035"/>
        <pc:sldMkLst>
          <pc:docMk/>
          <pc:sldMk cId="438277679" sldId="378"/>
        </pc:sldMkLst>
        <pc:spChg chg="add del mod">
          <ac:chgData name="Veronica Vulcano" userId="2d6d784e-480f-449c-9f22-73a42a25f36f" providerId="ADAL" clId="{A7BEE3F0-BD8D-7047-BD9F-04C9900DD210}" dt="2021-04-28T07:51:28.467" v="4345" actId="478"/>
          <ac:spMkLst>
            <pc:docMk/>
            <pc:sldMk cId="438277679" sldId="378"/>
            <ac:spMk id="2" creationId="{B7490768-EE3D-DB49-A0ED-01275D564550}"/>
          </ac:spMkLst>
        </pc:spChg>
        <pc:spChg chg="add del mod">
          <ac:chgData name="Veronica Vulcano" userId="2d6d784e-480f-449c-9f22-73a42a25f36f" providerId="ADAL" clId="{A7BEE3F0-BD8D-7047-BD9F-04C9900DD210}" dt="2021-04-20T21:04:26.684" v="1355" actId="478"/>
          <ac:spMkLst>
            <pc:docMk/>
            <pc:sldMk cId="438277679" sldId="378"/>
            <ac:spMk id="3" creationId="{B7AB171E-F527-1442-8EF6-9C6CAE73A29E}"/>
          </ac:spMkLst>
        </pc:spChg>
        <pc:spChg chg="add mod">
          <ac:chgData name="Veronica Vulcano" userId="2d6d784e-480f-449c-9f22-73a42a25f36f" providerId="ADAL" clId="{A7BEE3F0-BD8D-7047-BD9F-04C9900DD210}" dt="2021-04-28T07:52:45.680" v="4376" actId="1076"/>
          <ac:spMkLst>
            <pc:docMk/>
            <pc:sldMk cId="438277679" sldId="378"/>
            <ac:spMk id="18" creationId="{D3914F8A-4D0B-8E40-9484-ADE94A1E97B7}"/>
          </ac:spMkLst>
        </pc:spChg>
        <pc:spChg chg="add mod">
          <ac:chgData name="Veronica Vulcano" userId="2d6d784e-480f-449c-9f22-73a42a25f36f" providerId="ADAL" clId="{A7BEE3F0-BD8D-7047-BD9F-04C9900DD210}" dt="2021-04-20T21:12:47.950" v="1392" actId="1076"/>
          <ac:spMkLst>
            <pc:docMk/>
            <pc:sldMk cId="438277679" sldId="378"/>
            <ac:spMk id="48" creationId="{2A9E2744-2F27-B041-800E-3CA6B9B203D9}"/>
          </ac:spMkLst>
        </pc:spChg>
        <pc:spChg chg="add mod">
          <ac:chgData name="Veronica Vulcano" userId="2d6d784e-480f-449c-9f22-73a42a25f36f" providerId="ADAL" clId="{A7BEE3F0-BD8D-7047-BD9F-04C9900DD210}" dt="2021-04-28T07:51:37.759" v="4346" actId="1076"/>
          <ac:spMkLst>
            <pc:docMk/>
            <pc:sldMk cId="438277679" sldId="378"/>
            <ac:spMk id="49" creationId="{F18DE75A-1C69-8A49-858A-80D40D22F213}"/>
          </ac:spMkLst>
        </pc:spChg>
        <pc:spChg chg="add mod">
          <ac:chgData name="Veronica Vulcano" userId="2d6d784e-480f-449c-9f22-73a42a25f36f" providerId="ADAL" clId="{A7BEE3F0-BD8D-7047-BD9F-04C9900DD210}" dt="2021-04-28T07:51:48.703" v="4348" actId="1076"/>
          <ac:spMkLst>
            <pc:docMk/>
            <pc:sldMk cId="438277679" sldId="378"/>
            <ac:spMk id="50" creationId="{DCCF6A22-6053-E047-B54A-EA585E229755}"/>
          </ac:spMkLst>
        </pc:spChg>
        <pc:spChg chg="add mod">
          <ac:chgData name="Veronica Vulcano" userId="2d6d784e-480f-449c-9f22-73a42a25f36f" providerId="ADAL" clId="{A7BEE3F0-BD8D-7047-BD9F-04C9900DD210}" dt="2021-04-28T07:53:53.125" v="4378" actId="1035"/>
          <ac:spMkLst>
            <pc:docMk/>
            <pc:sldMk cId="438277679" sldId="378"/>
            <ac:spMk id="51" creationId="{3E7230B3-7D5A-FA4F-AE2C-D8F25555A7FD}"/>
          </ac:spMkLst>
        </pc:spChg>
        <pc:spChg chg="add mod">
          <ac:chgData name="Veronica Vulcano" userId="2d6d784e-480f-449c-9f22-73a42a25f36f" providerId="ADAL" clId="{A7BEE3F0-BD8D-7047-BD9F-04C9900DD210}" dt="2021-04-28T07:53:55.729" v="4379" actId="1035"/>
          <ac:spMkLst>
            <pc:docMk/>
            <pc:sldMk cId="438277679" sldId="378"/>
            <ac:spMk id="52" creationId="{1B5F5E2A-F6B5-3D40-BE4D-CEB0284BD58D}"/>
          </ac:spMkLst>
        </pc:spChg>
        <pc:spChg chg="add mod">
          <ac:chgData name="Veronica Vulcano" userId="2d6d784e-480f-449c-9f22-73a42a25f36f" providerId="ADAL" clId="{A7BEE3F0-BD8D-7047-BD9F-04C9900DD210}" dt="2021-04-28T07:51:37.759" v="4346" actId="1076"/>
          <ac:spMkLst>
            <pc:docMk/>
            <pc:sldMk cId="438277679" sldId="378"/>
            <ac:spMk id="53" creationId="{05A97446-7CF0-BC4A-B139-F9AE4AA1BE3A}"/>
          </ac:spMkLst>
        </pc:spChg>
        <pc:spChg chg="add mod">
          <ac:chgData name="Veronica Vulcano" userId="2d6d784e-480f-449c-9f22-73a42a25f36f" providerId="ADAL" clId="{A7BEE3F0-BD8D-7047-BD9F-04C9900DD210}" dt="2021-04-28T07:51:37.759" v="4346" actId="1076"/>
          <ac:spMkLst>
            <pc:docMk/>
            <pc:sldMk cId="438277679" sldId="378"/>
            <ac:spMk id="54" creationId="{EE76D41A-1976-FC42-A844-F70E39389B83}"/>
          </ac:spMkLst>
        </pc:spChg>
        <pc:spChg chg="add mod">
          <ac:chgData name="Veronica Vulcano" userId="2d6d784e-480f-449c-9f22-73a42a25f36f" providerId="ADAL" clId="{A7BEE3F0-BD8D-7047-BD9F-04C9900DD210}" dt="2021-04-28T07:51:37.759" v="4346" actId="1076"/>
          <ac:spMkLst>
            <pc:docMk/>
            <pc:sldMk cId="438277679" sldId="378"/>
            <ac:spMk id="55" creationId="{F7ACBB8D-C964-2F47-BBCD-584487964827}"/>
          </ac:spMkLst>
        </pc:spChg>
        <pc:spChg chg="add del mod">
          <ac:chgData name="Veronica Vulcano" userId="2d6d784e-480f-449c-9f22-73a42a25f36f" providerId="ADAL" clId="{A7BEE3F0-BD8D-7047-BD9F-04C9900DD210}" dt="2021-04-20T21:10:11.185" v="1378"/>
          <ac:spMkLst>
            <pc:docMk/>
            <pc:sldMk cId="438277679" sldId="378"/>
            <ac:spMk id="57" creationId="{E0B1D96A-8C96-BD4C-8922-A9A06D07E008}"/>
          </ac:spMkLst>
        </pc:spChg>
        <pc:spChg chg="add del mod">
          <ac:chgData name="Veronica Vulcano" userId="2d6d784e-480f-449c-9f22-73a42a25f36f" providerId="ADAL" clId="{A7BEE3F0-BD8D-7047-BD9F-04C9900DD210}" dt="2021-04-20T21:10:14.342" v="1380"/>
          <ac:spMkLst>
            <pc:docMk/>
            <pc:sldMk cId="438277679" sldId="378"/>
            <ac:spMk id="58" creationId="{E646B54A-1664-2C45-8371-7F6F59721C71}"/>
          </ac:spMkLst>
        </pc:spChg>
        <pc:spChg chg="add del mod">
          <ac:chgData name="Veronica Vulcano" userId="2d6d784e-480f-449c-9f22-73a42a25f36f" providerId="ADAL" clId="{A7BEE3F0-BD8D-7047-BD9F-04C9900DD210}" dt="2021-04-20T21:10:16.458" v="1382" actId="478"/>
          <ac:spMkLst>
            <pc:docMk/>
            <pc:sldMk cId="438277679" sldId="378"/>
            <ac:spMk id="59" creationId="{A329F8CC-9A92-354D-8DBA-884FE5897F18}"/>
          </ac:spMkLst>
        </pc:spChg>
        <pc:spChg chg="add del mod">
          <ac:chgData name="Veronica Vulcano" userId="2d6d784e-480f-449c-9f22-73a42a25f36f" providerId="ADAL" clId="{A7BEE3F0-BD8D-7047-BD9F-04C9900DD210}" dt="2021-04-20T21:10:59.060" v="1385" actId="478"/>
          <ac:spMkLst>
            <pc:docMk/>
            <pc:sldMk cId="438277679" sldId="378"/>
            <ac:spMk id="60" creationId="{C73FE123-F598-6E44-BD8D-285CCDE2A51B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2" creationId="{7CDDBE82-FB8D-7648-9F91-1D04A72982AC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3" creationId="{405DE595-E631-844F-AF65-98B3F2EDDC4C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4" creationId="{521482BC-4169-C94D-B280-0FECB4804D7E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5" creationId="{22D97C2B-37D0-4D43-952C-5693754F8BA5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6" creationId="{94EA8977-6214-1A44-BB4F-2E28575EC311}"/>
          </ac:spMkLst>
        </pc:spChg>
        <pc:spChg chg="mod">
          <ac:chgData name="Veronica Vulcano" userId="2d6d784e-480f-449c-9f22-73a42a25f36f" providerId="ADAL" clId="{A7BEE3F0-BD8D-7047-BD9F-04C9900DD210}" dt="2021-04-20T21:11:24.226" v="1388" actId="13822"/>
          <ac:spMkLst>
            <pc:docMk/>
            <pc:sldMk cId="438277679" sldId="378"/>
            <ac:spMk id="67" creationId="{A965D3F1-0991-A544-A4FD-485544C5D3B3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5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5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52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53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54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04:26.053" v="1354" actId="478"/>
          <ac:spMkLst>
            <pc:docMk/>
            <pc:sldMk cId="438277679" sldId="378"/>
            <ac:spMk id="773" creationId="{00000000-0000-0000-0000-000000000000}"/>
          </ac:spMkLst>
        </pc:spChg>
        <pc:grpChg chg="add mod">
          <ac:chgData name="Veronica Vulcano" userId="2d6d784e-480f-449c-9f22-73a42a25f36f" providerId="ADAL" clId="{A7BEE3F0-BD8D-7047-BD9F-04C9900DD210}" dt="2021-04-20T21:12:51.551" v="1393" actId="1076"/>
          <ac:grpSpMkLst>
            <pc:docMk/>
            <pc:sldMk cId="438277679" sldId="378"/>
            <ac:grpSpMk id="61" creationId="{907F80B1-CAE6-2640-9EE2-37D8CA8AADEE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55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5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61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64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67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74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7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81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86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0T21:04:26.053" v="1354" actId="478"/>
          <ac:grpSpMkLst>
            <pc:docMk/>
            <pc:sldMk cId="438277679" sldId="378"/>
            <ac:grpSpMk id="791" creationId="{00000000-0000-0000-0000-000000000000}"/>
          </ac:grpSpMkLst>
        </pc:grpChg>
        <pc:picChg chg="add mod">
          <ac:chgData name="Veronica Vulcano" userId="2d6d784e-480f-449c-9f22-73a42a25f36f" providerId="ADAL" clId="{A7BEE3F0-BD8D-7047-BD9F-04C9900DD210}" dt="2021-04-20T21:13:08.538" v="1398" actId="1076"/>
          <ac:picMkLst>
            <pc:docMk/>
            <pc:sldMk cId="438277679" sldId="378"/>
            <ac:picMk id="56" creationId="{8D614099-2526-2948-BE4B-A4550D4EA1AB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0T21:38:49.756" v="1906" actId="17032"/>
        <pc:sldMkLst>
          <pc:docMk/>
          <pc:sldMk cId="2948739561" sldId="379"/>
        </pc:sldMkLst>
        <pc:spChg chg="add del mod">
          <ac:chgData name="Veronica Vulcano" userId="2d6d784e-480f-449c-9f22-73a42a25f36f" providerId="ADAL" clId="{A7BEE3F0-BD8D-7047-BD9F-04C9900DD210}" dt="2021-04-20T21:18:29.872" v="1571" actId="478"/>
          <ac:spMkLst>
            <pc:docMk/>
            <pc:sldMk cId="2948739561" sldId="379"/>
            <ac:spMk id="3" creationId="{754B670B-4AF8-1842-B6EC-21E379F50099}"/>
          </ac:spMkLst>
        </pc:spChg>
        <pc:spChg chg="add mod">
          <ac:chgData name="Veronica Vulcano" userId="2d6d784e-480f-449c-9f22-73a42a25f36f" providerId="ADAL" clId="{A7BEE3F0-BD8D-7047-BD9F-04C9900DD210}" dt="2021-04-20T21:26:53.151" v="1834" actId="1076"/>
          <ac:spMkLst>
            <pc:docMk/>
            <pc:sldMk cId="2948739561" sldId="379"/>
            <ac:spMk id="4" creationId="{3C5B0B66-6B9D-AB47-8236-5F0ED5C7F804}"/>
          </ac:spMkLst>
        </pc:spChg>
        <pc:spChg chg="add del mod">
          <ac:chgData name="Veronica Vulcano" userId="2d6d784e-480f-449c-9f22-73a42a25f36f" providerId="ADAL" clId="{A7BEE3F0-BD8D-7047-BD9F-04C9900DD210}" dt="2021-04-20T21:22:20.715" v="1782" actId="478"/>
          <ac:spMkLst>
            <pc:docMk/>
            <pc:sldMk cId="2948739561" sldId="379"/>
            <ac:spMk id="5" creationId="{A2489650-CF52-7A4C-B8C0-8C7243D49360}"/>
          </ac:spMkLst>
        </pc:spChg>
        <pc:spChg chg="add mod">
          <ac:chgData name="Veronica Vulcano" userId="2d6d784e-480f-449c-9f22-73a42a25f36f" providerId="ADAL" clId="{A7BEE3F0-BD8D-7047-BD9F-04C9900DD210}" dt="2021-04-20T21:31:32.493" v="1884" actId="1076"/>
          <ac:spMkLst>
            <pc:docMk/>
            <pc:sldMk cId="2948739561" sldId="379"/>
            <ac:spMk id="6" creationId="{83C71541-CA0E-5F40-A2F6-9330E78C21EB}"/>
          </ac:spMkLst>
        </pc:spChg>
        <pc:spChg chg="add mod">
          <ac:chgData name="Veronica Vulcano" userId="2d6d784e-480f-449c-9f22-73a42a25f36f" providerId="ADAL" clId="{A7BEE3F0-BD8D-7047-BD9F-04C9900DD210}" dt="2021-04-20T21:31:27.878" v="1883" actId="1076"/>
          <ac:spMkLst>
            <pc:docMk/>
            <pc:sldMk cId="2948739561" sldId="379"/>
            <ac:spMk id="9" creationId="{BB77DA98-711F-A743-9AA7-ED26B06F6993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1" creationId="{EEF784ED-F4D5-DF42-9C0C-6DC1D69FE1A8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2" creationId="{A7F1C7DC-9FDF-2E4E-9CA8-B305D46E4727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3" creationId="{92034E2A-8F14-FD44-B58C-2D5E457ECA4D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4" creationId="{33B68799-B01E-8B46-B60C-07D4B6E7ACB6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5" creationId="{90867213-0245-E14C-96F1-1AF6172D1F84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6" creationId="{D045A6F9-2F51-384E-AD37-55C7573F02D6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7" creationId="{2CD252F4-8865-B141-90D1-EBEBC19C5721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8" creationId="{C03F79A0-55A2-5E4F-9978-7000A59C65EF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19" creationId="{D9926637-7D47-3545-B8BC-94D12AE0CB38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0" creationId="{57696F95-32D8-C145-A8D6-46996019BB67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1" creationId="{0AA22740-4511-2343-9259-7EA613B74C1D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2" creationId="{8D185E81-DEAE-3E4A-9C35-1EDE9D8BE171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3" creationId="{CA611EB7-1DEC-3143-BEBA-AC4108AB11B7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4" creationId="{A332C3CA-FF85-3641-8F02-4E60E58A8803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5" creationId="{549E0247-8585-BA41-945E-4D3D594E2AEF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6" creationId="{C283979C-5E64-0744-B0DD-4E344FB16FCF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7" creationId="{F0CC5BAD-10AC-3B49-822A-4A0548F0D029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8" creationId="{C10F9BD4-3F4B-DD42-9BD2-0061F7DBE0C7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29" creationId="{C156EB19-2334-2940-B5D8-211AD7CADE2F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0" creationId="{919D2F20-7530-8048-9ACF-BE50E1CFF325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1" creationId="{A41F2FDE-D305-C54F-8E2A-1CD67BFBAFF9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2" creationId="{5F114E92-836E-4A46-B979-53F5B1F96924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3" creationId="{9EDD33A9-5E48-A649-A61B-537336E3022D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4" creationId="{1F8BD59A-23D3-894B-B312-A40702DC49B8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5" creationId="{94406C1C-BE93-2A4B-B5CB-81BAC5286275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6" creationId="{0D4CACC6-9A7D-684C-A2A6-CB0C07A132A4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7" creationId="{AD79810D-55A9-8A4E-A348-4119DD945EDE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8" creationId="{E081AF8A-170B-DD48-8C76-00BC3C2C7AB6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39" creationId="{D850B335-A752-4D4C-A82C-A7A08270236D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0" creationId="{8680B0C1-595A-BE49-AAA6-77A328ADB8F7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1" creationId="{10BD70CB-4EE2-F84A-A9BC-DF50AB86C343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2" creationId="{F2A1DF31-B018-944E-AD8F-A3DFE6D6AA71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3" creationId="{1B6357AA-450F-244E-B56D-ED8DC850AE08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4" creationId="{C4848D12-29A1-0346-9BB2-A713C00375A4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5" creationId="{927A3C89-E5B2-1946-A54D-5D675E43E30D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6" creationId="{BE12D2A1-5A9B-DB4C-8FB6-8D3F45B61E72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7" creationId="{AF412B39-90B7-4145-8C9D-91D64BFCB404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8" creationId="{B4E89A4D-37B3-D841-918C-03150B6BC1DF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49" creationId="{F8D91AD3-36AB-A245-8803-DF4DF8BE46C6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0" creationId="{CBA38091-1495-104E-BCA0-23769D455D40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1" creationId="{350FE103-FFCF-674F-922F-0F954AD277EB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2" creationId="{6EF3EB2C-7A17-6945-81BB-5B2068468A59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3" creationId="{FD0145B4-1909-0345-8AC5-1F9418CE869A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4" creationId="{B58613BF-5D07-5B41-A83A-5634CC6D4D43}"/>
          </ac:spMkLst>
        </pc:spChg>
        <pc:spChg chg="mod">
          <ac:chgData name="Veronica Vulcano" userId="2d6d784e-480f-449c-9f22-73a42a25f36f" providerId="ADAL" clId="{A7BEE3F0-BD8D-7047-BD9F-04C9900DD210}" dt="2021-04-20T21:31:07.078" v="1877"/>
          <ac:spMkLst>
            <pc:docMk/>
            <pc:sldMk cId="2948739561" sldId="379"/>
            <ac:spMk id="55" creationId="{03333DEC-FD02-354B-B3B4-CDB0015386BE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57" creationId="{52BE152E-AB46-A848-8AE2-353B06A15BBF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58" creationId="{0FB2AFC4-3ABC-4046-A4BB-8CAA2591EA63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59" creationId="{E7FD8B9B-A15C-3F42-87A1-1D17CD543D20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60" creationId="{185F6A9F-26E8-2140-B51B-412694A14675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65" creationId="{BAD98ACB-6661-1D41-AB48-1AE2CB537520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66" creationId="{2F9EED58-FEE1-CA41-BD79-F6445C646D2B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67" creationId="{707F5DEB-312E-3F49-A50F-60FE69A831C2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68" creationId="{F929DE9D-8E0F-8B4F-B12E-FCBF14849226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1" creationId="{925988F0-FC4C-B04B-9B26-4FA554D0B70B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2" creationId="{741CF293-CA79-0B49-B7C9-19277BAA74B1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3" creationId="{67C76965-0FDC-054F-835F-1FD6BCF02352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4" creationId="{FA442FE5-890E-9A43-A58D-40BD02B963D6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5" creationId="{2DDC40A3-402F-5D40-B5BA-72C48F5AFFB3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6" creationId="{43A315B4-7FB0-F342-A706-87D63A547E6D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7" creationId="{DECCD882-C50B-FC41-895F-664A3B599339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8" creationId="{C47786D6-EA2D-8D48-BB65-0D799B1237C2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79" creationId="{C6D15F49-6ED8-084C-B9C2-90052FC183B0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0" creationId="{1916DAC1-F181-AF4D-9142-81D327DBD832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1" creationId="{D329A29F-CE53-164E-BA1C-FB3E0E0B606D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2" creationId="{DFB06256-C237-FA40-BB3A-2E8BE1F97B56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3" creationId="{EDB3744D-47A0-8248-AEFD-0E212A0974E4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4" creationId="{9642F4D5-FEDF-4B44-AE99-2BAE28F01C3F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5" creationId="{B336061C-08D7-F543-9C99-781E5BE9A6F8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6" creationId="{5F8CE177-655E-F04C-BBB0-73406AFCA904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7" creationId="{781E066A-1407-DD43-BCB9-7E96F23FDD6A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8" creationId="{552CA303-AF24-5449-8B76-918E78B3267F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89" creationId="{7714468F-9DDC-C54F-A3CC-50B923EC6C81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90" creationId="{DF8C7BA1-4F38-6C4C-B536-168C37368B18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91" creationId="{55AA9E83-D671-CF43-AC12-517237513DBD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92" creationId="{B232D90D-A21E-D349-84A5-72746819A0A6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93" creationId="{4F03841B-874F-BA4F-8F97-6FC6602EFF9B}"/>
          </ac:spMkLst>
        </pc:spChg>
        <pc:spChg chg="mod">
          <ac:chgData name="Veronica Vulcano" userId="2d6d784e-480f-449c-9f22-73a42a25f36f" providerId="ADAL" clId="{A7BEE3F0-BD8D-7047-BD9F-04C9900DD210}" dt="2021-04-20T21:38:49.756" v="1906" actId="17032"/>
          <ac:spMkLst>
            <pc:docMk/>
            <pc:sldMk cId="2948739561" sldId="379"/>
            <ac:spMk id="94" creationId="{8A82121C-7E11-D646-9929-56FF9BFE46E6}"/>
          </ac:spMkLst>
        </pc:spChg>
        <pc:spChg chg="mod">
          <ac:chgData name="Veronica Vulcano" userId="2d6d784e-480f-449c-9f22-73a42a25f36f" providerId="ADAL" clId="{A7BEE3F0-BD8D-7047-BD9F-04C9900DD210}" dt="2021-04-20T21:31:32.493" v="1884" actId="1076"/>
          <ac:spMkLst>
            <pc:docMk/>
            <pc:sldMk cId="2948739561" sldId="379"/>
            <ac:spMk id="1102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0T21:18:26.639" v="1570" actId="478"/>
          <ac:spMkLst>
            <pc:docMk/>
            <pc:sldMk cId="2948739561" sldId="379"/>
            <ac:spMk id="1103" creationId="{00000000-0000-0000-0000-000000000000}"/>
          </ac:spMkLst>
        </pc:spChg>
        <pc:grpChg chg="add mod">
          <ac:chgData name="Veronica Vulcano" userId="2d6d784e-480f-449c-9f22-73a42a25f36f" providerId="ADAL" clId="{A7BEE3F0-BD8D-7047-BD9F-04C9900DD210}" dt="2021-04-20T21:31:58.025" v="1887" actId="1076"/>
          <ac:grpSpMkLst>
            <pc:docMk/>
            <pc:sldMk cId="2948739561" sldId="379"/>
            <ac:grpSpMk id="10" creationId="{CE442224-B4B8-1642-9E5B-2DEA223A0980}"/>
          </ac:grpSpMkLst>
        </pc:grpChg>
        <pc:grpChg chg="add mod">
          <ac:chgData name="Veronica Vulcano" userId="2d6d784e-480f-449c-9f22-73a42a25f36f" providerId="ADAL" clId="{A7BEE3F0-BD8D-7047-BD9F-04C9900DD210}" dt="2021-04-20T21:38:28.249" v="1898" actId="1076"/>
          <ac:grpSpMkLst>
            <pc:docMk/>
            <pc:sldMk cId="2948739561" sldId="379"/>
            <ac:grpSpMk id="56" creationId="{65746963-CF92-5B4E-926E-F4051C74053A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61" creationId="{9780C300-8FB2-EC4C-A636-DDA6CBFF5BC9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62" creationId="{788B6B5A-2F56-4546-ACDB-D4AA460AA4AD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63" creationId="{E423AE54-E5F2-0342-B40A-53A1D6D9123A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64" creationId="{0CC69CA4-0462-F349-8040-619834E7D559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69" creationId="{0EAE51C8-CA48-FF46-9325-FD0B9FAFF438}"/>
          </ac:grpSpMkLst>
        </pc:grpChg>
        <pc:grpChg chg="mod">
          <ac:chgData name="Veronica Vulcano" userId="2d6d784e-480f-449c-9f22-73a42a25f36f" providerId="ADAL" clId="{A7BEE3F0-BD8D-7047-BD9F-04C9900DD210}" dt="2021-04-20T21:37:55.786" v="1888"/>
          <ac:grpSpMkLst>
            <pc:docMk/>
            <pc:sldMk cId="2948739561" sldId="379"/>
            <ac:grpSpMk id="70" creationId="{97D35C03-1A85-D948-B8B1-D901F64CE755}"/>
          </ac:grpSpMkLst>
        </pc:grpChg>
      </pc:sldChg>
      <pc:sldChg chg="addSp delSp modSp add mod">
        <pc:chgData name="Veronica Vulcano" userId="2d6d784e-480f-449c-9f22-73a42a25f36f" providerId="ADAL" clId="{A7BEE3F0-BD8D-7047-BD9F-04C9900DD210}" dt="2021-04-21T12:17:47.031" v="2908" actId="1036"/>
        <pc:sldMkLst>
          <pc:docMk/>
          <pc:sldMk cId="1117999908" sldId="380"/>
        </pc:sldMkLst>
        <pc:spChg chg="add mod">
          <ac:chgData name="Veronica Vulcano" userId="2d6d784e-480f-449c-9f22-73a42a25f36f" providerId="ADAL" clId="{A7BEE3F0-BD8D-7047-BD9F-04C9900DD210}" dt="2021-04-21T11:22:10.443" v="2300" actId="1035"/>
          <ac:spMkLst>
            <pc:docMk/>
            <pc:sldMk cId="1117999908" sldId="380"/>
            <ac:spMk id="3" creationId="{D597964E-29B0-1D45-82EB-89681888B132}"/>
          </ac:spMkLst>
        </pc:spChg>
        <pc:spChg chg="add mod">
          <ac:chgData name="Veronica Vulcano" userId="2d6d784e-480f-449c-9f22-73a42a25f36f" providerId="ADAL" clId="{A7BEE3F0-BD8D-7047-BD9F-04C9900DD210}" dt="2021-04-21T11:21:41.330" v="2277" actId="20577"/>
          <ac:spMkLst>
            <pc:docMk/>
            <pc:sldMk cId="1117999908" sldId="380"/>
            <ac:spMk id="48" creationId="{07898F68-3C5C-2F42-8C7D-A2EFD5A866F6}"/>
          </ac:spMkLst>
        </pc:spChg>
        <pc:spChg chg="add del mod">
          <ac:chgData name="Veronica Vulcano" userId="2d6d784e-480f-449c-9f22-73a42a25f36f" providerId="ADAL" clId="{A7BEE3F0-BD8D-7047-BD9F-04C9900DD210}" dt="2021-04-21T11:18:59.506" v="2193" actId="478"/>
          <ac:spMkLst>
            <pc:docMk/>
            <pc:sldMk cId="1117999908" sldId="380"/>
            <ac:spMk id="49" creationId="{FB84892B-AB75-0347-BEC5-F43D79444146}"/>
          </ac:spMkLst>
        </pc:spChg>
        <pc:spChg chg="add mod">
          <ac:chgData name="Veronica Vulcano" userId="2d6d784e-480f-449c-9f22-73a42a25f36f" providerId="ADAL" clId="{A7BEE3F0-BD8D-7047-BD9F-04C9900DD210}" dt="2021-04-21T12:17:47.031" v="2908" actId="1036"/>
          <ac:spMkLst>
            <pc:docMk/>
            <pc:sldMk cId="1117999908" sldId="380"/>
            <ac:spMk id="54" creationId="{4EE348E3-0358-D641-9694-20B1EF9A0A9F}"/>
          </ac:spMkLst>
        </pc:spChg>
        <pc:spChg chg="add mod">
          <ac:chgData name="Veronica Vulcano" userId="2d6d784e-480f-449c-9f22-73a42a25f36f" providerId="ADAL" clId="{A7BEE3F0-BD8D-7047-BD9F-04C9900DD210}" dt="2021-04-21T12:17:35.831" v="2904" actId="1038"/>
          <ac:spMkLst>
            <pc:docMk/>
            <pc:sldMk cId="1117999908" sldId="380"/>
            <ac:spMk id="55" creationId="{E5B84DFB-38FC-EE4C-A0AC-C5E815AC5534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5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5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52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53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54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6:38.991" v="1908" actId="478"/>
          <ac:spMkLst>
            <pc:docMk/>
            <pc:sldMk cId="1117999908" sldId="380"/>
            <ac:spMk id="773" creationId="{00000000-0000-0000-0000-000000000000}"/>
          </ac:spMkLst>
        </pc:s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55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5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61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64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67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74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7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81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86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0:36:38.991" v="1908" actId="478"/>
          <ac:grpSpMkLst>
            <pc:docMk/>
            <pc:sldMk cId="1117999908" sldId="380"/>
            <ac:grpSpMk id="791" creationId="{00000000-0000-0000-0000-000000000000}"/>
          </ac:grpSpMkLst>
        </pc:grpChg>
        <pc:picChg chg="add mod">
          <ac:chgData name="Veronica Vulcano" userId="2d6d784e-480f-449c-9f22-73a42a25f36f" providerId="ADAL" clId="{A7BEE3F0-BD8D-7047-BD9F-04C9900DD210}" dt="2021-04-21T12:17:47.031" v="2908" actId="1036"/>
          <ac:picMkLst>
            <pc:docMk/>
            <pc:sldMk cId="1117999908" sldId="380"/>
            <ac:picMk id="5" creationId="{08445B87-EBBA-1C4F-9FF6-9AE0DE156E60}"/>
          </ac:picMkLst>
        </pc:picChg>
        <pc:picChg chg="add mod">
          <ac:chgData name="Veronica Vulcano" userId="2d6d784e-480f-449c-9f22-73a42a25f36f" providerId="ADAL" clId="{A7BEE3F0-BD8D-7047-BD9F-04C9900DD210}" dt="2021-04-21T12:17:35.831" v="2904" actId="1038"/>
          <ac:picMkLst>
            <pc:docMk/>
            <pc:sldMk cId="1117999908" sldId="380"/>
            <ac:picMk id="7" creationId="{462072CF-3957-0740-8967-5409F15C49A3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1T11:30:47.186" v="2381"/>
        <pc:sldMkLst>
          <pc:docMk/>
          <pc:sldMk cId="1055082142" sldId="381"/>
        </pc:sldMkLst>
        <pc:spChg chg="add del mod">
          <ac:chgData name="Veronica Vulcano" userId="2d6d784e-480f-449c-9f22-73a42a25f36f" providerId="ADAL" clId="{A7BEE3F0-BD8D-7047-BD9F-04C9900DD210}" dt="2021-04-21T10:37:44.880" v="1958" actId="478"/>
          <ac:spMkLst>
            <pc:docMk/>
            <pc:sldMk cId="1055082142" sldId="381"/>
            <ac:spMk id="3" creationId="{EBD5EFFA-6492-CD49-8E7D-9CCA9DE8C097}"/>
          </ac:spMkLst>
        </pc:spChg>
        <pc:spChg chg="mod">
          <ac:chgData name="Veronica Vulcano" userId="2d6d784e-480f-449c-9f22-73a42a25f36f" providerId="ADAL" clId="{A7BEE3F0-BD8D-7047-BD9F-04C9900DD210}" dt="2021-04-21T10:41:16.919" v="1974" actId="1076"/>
          <ac:spMkLst>
            <pc:docMk/>
            <pc:sldMk cId="1055082142" sldId="381"/>
            <ac:spMk id="36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0:37:43.004" v="1957" actId="478"/>
          <ac:spMkLst>
            <pc:docMk/>
            <pc:sldMk cId="1055082142" sldId="381"/>
            <ac:spMk id="361" creationId="{00000000-0000-0000-0000-000000000000}"/>
          </ac:spMkLst>
        </pc:spChg>
        <pc:spChg chg="mod">
          <ac:chgData name="Veronica Vulcano" userId="2d6d784e-480f-449c-9f22-73a42a25f36f" providerId="ADAL" clId="{A7BEE3F0-BD8D-7047-BD9F-04C9900DD210}" dt="2021-04-21T11:30:47.186" v="2381"/>
          <ac:spMkLst>
            <pc:docMk/>
            <pc:sldMk cId="1055082142" sldId="381"/>
            <ac:spMk id="362" creationId="{00000000-0000-0000-0000-000000000000}"/>
          </ac:spMkLst>
        </pc:spChg>
        <pc:picChg chg="add mod">
          <ac:chgData name="Veronica Vulcano" userId="2d6d784e-480f-449c-9f22-73a42a25f36f" providerId="ADAL" clId="{A7BEE3F0-BD8D-7047-BD9F-04C9900DD210}" dt="2021-04-21T10:47:44.520" v="1996" actId="1076"/>
          <ac:picMkLst>
            <pc:docMk/>
            <pc:sldMk cId="1055082142" sldId="381"/>
            <ac:picMk id="5" creationId="{34234E68-C1AC-0C4B-A7EA-40EDDA2C296D}"/>
          </ac:picMkLst>
        </pc:picChg>
        <pc:picChg chg="add mod">
          <ac:chgData name="Veronica Vulcano" userId="2d6d784e-480f-449c-9f22-73a42a25f36f" providerId="ADAL" clId="{A7BEE3F0-BD8D-7047-BD9F-04C9900DD210}" dt="2021-04-21T10:47:59.193" v="1999" actId="1076"/>
          <ac:picMkLst>
            <pc:docMk/>
            <pc:sldMk cId="1055082142" sldId="381"/>
            <ac:picMk id="7" creationId="{B1DC42B9-391D-8346-A29D-E5A41A72B972}"/>
          </ac:picMkLst>
        </pc:picChg>
        <pc:picChg chg="add mod">
          <ac:chgData name="Veronica Vulcano" userId="2d6d784e-480f-449c-9f22-73a42a25f36f" providerId="ADAL" clId="{A7BEE3F0-BD8D-7047-BD9F-04C9900DD210}" dt="2021-04-21T10:47:32.164" v="1992" actId="1076"/>
          <ac:picMkLst>
            <pc:docMk/>
            <pc:sldMk cId="1055082142" sldId="381"/>
            <ac:picMk id="9" creationId="{285EF93F-E30A-A045-8506-FF42FFCEDC18}"/>
          </ac:picMkLst>
        </pc:picChg>
      </pc:sldChg>
      <pc:sldChg chg="addSp delSp modSp add mod modAnim">
        <pc:chgData name="Veronica Vulcano" userId="2d6d784e-480f-449c-9f22-73a42a25f36f" providerId="ADAL" clId="{A7BEE3F0-BD8D-7047-BD9F-04C9900DD210}" dt="2021-04-21T11:54:54.635" v="2876" actId="21"/>
        <pc:sldMkLst>
          <pc:docMk/>
          <pc:sldMk cId="2779318657" sldId="382"/>
        </pc:sldMkLst>
        <pc:spChg chg="add mod">
          <ac:chgData name="Veronica Vulcano" userId="2d6d784e-480f-449c-9f22-73a42a25f36f" providerId="ADAL" clId="{A7BEE3F0-BD8D-7047-BD9F-04C9900DD210}" dt="2021-04-21T11:25:42.189" v="2314" actId="1076"/>
          <ac:spMkLst>
            <pc:docMk/>
            <pc:sldMk cId="2779318657" sldId="382"/>
            <ac:spMk id="3" creationId="{7E740098-EE93-BE43-9C11-5E4EEF4AF301}"/>
          </ac:spMkLst>
        </pc:spChg>
        <pc:spChg chg="add del mod">
          <ac:chgData name="Veronica Vulcano" userId="2d6d784e-480f-449c-9f22-73a42a25f36f" providerId="ADAL" clId="{A7BEE3F0-BD8D-7047-BD9F-04C9900DD210}" dt="2021-04-21T11:26:25.107" v="2316"/>
          <ac:spMkLst>
            <pc:docMk/>
            <pc:sldMk cId="2779318657" sldId="382"/>
            <ac:spMk id="5" creationId="{98297334-C09A-614E-8944-9447AC76474C}"/>
          </ac:spMkLst>
        </pc:spChg>
        <pc:spChg chg="add mod">
          <ac:chgData name="Veronica Vulcano" userId="2d6d784e-480f-449c-9f22-73a42a25f36f" providerId="ADAL" clId="{A7BEE3F0-BD8D-7047-BD9F-04C9900DD210}" dt="2021-04-21T11:30:03.021" v="2371" actId="1076"/>
          <ac:spMkLst>
            <pc:docMk/>
            <pc:sldMk cId="2779318657" sldId="382"/>
            <ac:spMk id="344" creationId="{36793565-EB9D-1A42-860B-7A348B88B490}"/>
          </ac:spMkLst>
        </pc:spChg>
        <pc:spChg chg="add del mod">
          <ac:chgData name="Veronica Vulcano" userId="2d6d784e-480f-449c-9f22-73a42a25f36f" providerId="ADAL" clId="{A7BEE3F0-BD8D-7047-BD9F-04C9900DD210}" dt="2021-04-21T11:54:54.635" v="2876" actId="21"/>
          <ac:spMkLst>
            <pc:docMk/>
            <pc:sldMk cId="2779318657" sldId="382"/>
            <ac:spMk id="345" creationId="{C17343B6-11B1-3B45-8919-8E5DC674D6F8}"/>
          </ac:spMkLst>
        </pc:spChg>
        <pc:spChg chg="del">
          <ac:chgData name="Veronica Vulcano" userId="2d6d784e-480f-449c-9f22-73a42a25f36f" providerId="ADAL" clId="{A7BEE3F0-BD8D-7047-BD9F-04C9900DD210}" dt="2021-04-21T11:24:31.670" v="2303" actId="478"/>
          <ac:spMkLst>
            <pc:docMk/>
            <pc:sldMk cId="2779318657" sldId="382"/>
            <ac:spMk id="182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24:31.670" v="2303" actId="478"/>
          <ac:spMkLst>
            <pc:docMk/>
            <pc:sldMk cId="2779318657" sldId="382"/>
            <ac:spMk id="2165" creationId="{00000000-0000-0000-0000-000000000000}"/>
          </ac:spMkLst>
        </pc:s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1829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1880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1944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197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203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24:31.670" v="2303" actId="478"/>
          <ac:grpSpMkLst>
            <pc:docMk/>
            <pc:sldMk cId="2779318657" sldId="382"/>
            <ac:grpSpMk id="2096" creationId="{00000000-0000-0000-0000-000000000000}"/>
          </ac:grpSpMkLst>
        </pc:grpChg>
        <pc:picChg chg="add mod">
          <ac:chgData name="Veronica Vulcano" userId="2d6d784e-480f-449c-9f22-73a42a25f36f" providerId="ADAL" clId="{A7BEE3F0-BD8D-7047-BD9F-04C9900DD210}" dt="2021-04-21T11:27:41.538" v="2341" actId="1076"/>
          <ac:picMkLst>
            <pc:docMk/>
            <pc:sldMk cId="2779318657" sldId="382"/>
            <ac:picMk id="4" creationId="{D08DC126-EA53-3346-8688-EE203947CD7B}"/>
          </ac:picMkLst>
        </pc:picChg>
      </pc:sldChg>
      <pc:sldChg chg="addSp delSp modSp add mod modAnim">
        <pc:chgData name="Veronica Vulcano" userId="2d6d784e-480f-449c-9f22-73a42a25f36f" providerId="ADAL" clId="{A7BEE3F0-BD8D-7047-BD9F-04C9900DD210}" dt="2021-04-21T11:55:50.154" v="2888" actId="1076"/>
        <pc:sldMkLst>
          <pc:docMk/>
          <pc:sldMk cId="2954512770" sldId="383"/>
        </pc:sldMkLst>
        <pc:spChg chg="add mod">
          <ac:chgData name="Veronica Vulcano" userId="2d6d784e-480f-449c-9f22-73a42a25f36f" providerId="ADAL" clId="{A7BEE3F0-BD8D-7047-BD9F-04C9900DD210}" dt="2021-04-21T11:34:55.527" v="2422" actId="20577"/>
          <ac:spMkLst>
            <pc:docMk/>
            <pc:sldMk cId="2954512770" sldId="383"/>
            <ac:spMk id="3" creationId="{2136C0C9-D15E-D14C-B80C-FF15C64852B4}"/>
          </ac:spMkLst>
        </pc:spChg>
        <pc:spChg chg="add mod">
          <ac:chgData name="Veronica Vulcano" userId="2d6d784e-480f-449c-9f22-73a42a25f36f" providerId="ADAL" clId="{A7BEE3F0-BD8D-7047-BD9F-04C9900DD210}" dt="2021-04-21T11:52:06.126" v="2827" actId="1076"/>
          <ac:spMkLst>
            <pc:docMk/>
            <pc:sldMk cId="2954512770" sldId="383"/>
            <ac:spMk id="8" creationId="{D7217A09-F9A3-1B4F-8525-50095F92DFFE}"/>
          </ac:spMkLst>
        </pc:spChg>
        <pc:spChg chg="add mod">
          <ac:chgData name="Veronica Vulcano" userId="2d6d784e-480f-449c-9f22-73a42a25f36f" providerId="ADAL" clId="{A7BEE3F0-BD8D-7047-BD9F-04C9900DD210}" dt="2021-04-21T11:55:50.154" v="2888" actId="1076"/>
          <ac:spMkLst>
            <pc:docMk/>
            <pc:sldMk cId="2954512770" sldId="383"/>
            <ac:spMk id="36" creationId="{53935FB9-33F0-2E4E-AB58-AB5234789657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38" creationId="{02642D16-A9FF-9F47-ABB0-EB0F939AAD17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39" creationId="{421B9429-4B13-1743-B70D-88E04C4ECE8D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0" creationId="{049C7213-3A60-C64C-9A14-AA247489120D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1" creationId="{B8EC9E8C-5914-8847-8465-714A00FEBD9F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2" creationId="{AEADC0CE-1F27-B747-9410-1A5FCE99894E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3" creationId="{93924F81-9865-2A43-9E41-B1C9FFE314EC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4" creationId="{E1884CFC-EAE3-724D-B165-6EF01953CBE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5" creationId="{3FCEF2CA-64FF-214E-8814-BCFA560D780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6" creationId="{807ECC18-B69C-3043-A30E-25E36E4F797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7" creationId="{E4D16DD6-A6DA-E44E-B4F4-357A0AAC4749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8" creationId="{F11E9907-F2A9-C54F-956C-1C523C7244EB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49" creationId="{FFF76346-63EA-D54E-820B-9AC0D228928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0" creationId="{F49269DD-884C-B046-94B1-A30B6F9AE2D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1" creationId="{E707DA1F-036C-7648-A227-2E5183A230E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2" creationId="{73CE1BBD-6C68-094D-8BF6-F23944193D8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3" creationId="{71D488E3-34BC-5B49-9938-9E98EA691CC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4" creationId="{16208598-13AC-0542-9E7F-9FD6E561820D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5" creationId="{6C9CC5A8-7EDC-1F45-8E38-DCE6221540A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6" creationId="{A7A0DB9F-BD1F-474B-9520-352D922154EF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7" creationId="{D3EC89C0-88D7-6B4E-B4AC-DF6FBE7A2256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8" creationId="{EC337A9E-1E49-CB42-B6C5-2311273C388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59" creationId="{1AC0CDB1-7DA0-FA4D-A270-12FD6BACCC8E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0" creationId="{E8E36645-AAC3-B74D-B245-38C46446FE1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1" creationId="{121A1664-9DDC-2147-9D2A-748F17EBCBDA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2" creationId="{1C2AA0A1-3EFC-AC4B-BA93-03365725CC1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3" creationId="{3269E9EC-B7F5-C04F-BFFD-C36A28C4E57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4" creationId="{ADA7EB2A-EEDE-6A49-940D-5C3B19582F29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5" creationId="{E8C27F89-15AE-A143-8822-8E80E986CF7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6" creationId="{FC1148CF-DCEB-2D40-8B2A-DB53C6B04F2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7" creationId="{3970F304-25EC-FA4F-B97C-AE0F754DE178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8" creationId="{4121EEFA-098A-CF45-AF3E-E516D65881A9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69" creationId="{32F3B173-CEDD-9343-A80B-3FA5F050209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0" creationId="{C466A95D-8F0B-2141-B04C-6A51A319ED5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1" creationId="{8DBFF3F3-37AF-F442-8A01-82450217DDC6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2" creationId="{6F511B7E-DD28-2F45-8E95-4262CF7139F1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3" creationId="{E496E88A-5696-CA42-BC9F-8533C885EA9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4" creationId="{870BD477-F815-5741-8E4C-0667430C6DEC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5" creationId="{8DDD1CAF-CB1A-5144-AF05-89DF58764A9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6" creationId="{93CC1E8B-E522-D14A-B954-1BE89BEC31DA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7" creationId="{F8214359-D877-F04E-9B18-E17AAB83C078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8" creationId="{F6B452DF-998E-C940-9B15-8CD327975683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79" creationId="{66C85C11-2162-904D-A692-D4DF4005B852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0" creationId="{BE8A519A-08E3-8C40-9DA1-A97E47F0641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1" creationId="{283C380B-EF61-0440-95E9-48CA14C52FA1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2" creationId="{CEEF6689-354E-9348-B077-6D61BBAE8F6D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3" creationId="{77B325E3-E75A-534E-A3B0-7A8BAE0AC40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4" creationId="{035F4489-3FC6-8949-9C54-DDCCA31AFE30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5" creationId="{117B25FB-D137-7B4B-BCD0-94502EC20604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6" creationId="{0A3481A5-F4CE-6D4B-B93B-87FC8F9CA38A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7" creationId="{6EA492D1-0762-764B-A358-8C0328FDC65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8" creationId="{54094CC3-B04E-034A-8C8C-A69B3924D7F2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89" creationId="{A55BD666-2183-AD45-AF79-0BA007C5E07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0" creationId="{B949E49C-E2D8-2B4E-96DA-8D19518E656B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1" creationId="{916FE22E-CAD5-BF4C-89AE-CC02F75DBFEC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2" creationId="{372309B9-8108-2A42-BB2D-CEB792FC8155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3" creationId="{5033FCFC-3A41-9843-B46D-30FF5763BBBF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4" creationId="{0BFB22E3-2434-B845-83EB-13E46887C9C6}"/>
          </ac:spMkLst>
        </pc:spChg>
        <pc:spChg chg="mod">
          <ac:chgData name="Veronica Vulcano" userId="2d6d784e-480f-449c-9f22-73a42a25f36f" providerId="ADAL" clId="{A7BEE3F0-BD8D-7047-BD9F-04C9900DD210}" dt="2021-04-21T11:43:30.480" v="2787"/>
          <ac:spMkLst>
            <pc:docMk/>
            <pc:sldMk cId="2954512770" sldId="383"/>
            <ac:spMk id="95" creationId="{CF90FB2D-C60D-5A4D-BBDF-ECF5E7BDB0D3}"/>
          </ac:spMkLst>
        </pc:spChg>
        <pc:spChg chg="mod">
          <ac:chgData name="Veronica Vulcano" userId="2d6d784e-480f-449c-9f22-73a42a25f36f" providerId="ADAL" clId="{A7BEE3F0-BD8D-7047-BD9F-04C9900DD210}" dt="2021-04-21T11:48:07.763" v="2790"/>
          <ac:spMkLst>
            <pc:docMk/>
            <pc:sldMk cId="2954512770" sldId="383"/>
            <ac:spMk id="97" creationId="{098E8CC8-C3F8-554C-9ACA-67D7B42D6399}"/>
          </ac:spMkLst>
        </pc:spChg>
        <pc:spChg chg="mod">
          <ac:chgData name="Veronica Vulcano" userId="2d6d784e-480f-449c-9f22-73a42a25f36f" providerId="ADAL" clId="{A7BEE3F0-BD8D-7047-BD9F-04C9900DD210}" dt="2021-04-21T11:48:07.763" v="2790"/>
          <ac:spMkLst>
            <pc:docMk/>
            <pc:sldMk cId="2954512770" sldId="383"/>
            <ac:spMk id="98" creationId="{17FCD683-840D-C844-8380-E0F853ACD5BE}"/>
          </ac:spMkLst>
        </pc:spChg>
        <pc:spChg chg="add mod">
          <ac:chgData name="Veronica Vulcano" userId="2d6d784e-480f-449c-9f22-73a42a25f36f" providerId="ADAL" clId="{A7BEE3F0-BD8D-7047-BD9F-04C9900DD210}" dt="2021-04-21T11:55:50.154" v="2888" actId="1076"/>
          <ac:spMkLst>
            <pc:docMk/>
            <pc:sldMk cId="2954512770" sldId="383"/>
            <ac:spMk id="104" creationId="{35F82E0A-F4EA-4744-A214-847A4507EE1E}"/>
          </ac:spMkLst>
        </pc:spChg>
        <pc:spChg chg="add mod">
          <ac:chgData name="Veronica Vulcano" userId="2d6d784e-480f-449c-9f22-73a42a25f36f" providerId="ADAL" clId="{A7BEE3F0-BD8D-7047-BD9F-04C9900DD210}" dt="2021-04-21T11:55:50.154" v="2888" actId="1076"/>
          <ac:spMkLst>
            <pc:docMk/>
            <pc:sldMk cId="2954512770" sldId="383"/>
            <ac:spMk id="105" creationId="{73E3D398-B53F-AC4F-8FDC-83F3300DCE1A}"/>
          </ac:spMkLst>
        </pc:spChg>
        <pc:spChg chg="add mod">
          <ac:chgData name="Veronica Vulcano" userId="2d6d784e-480f-449c-9f22-73a42a25f36f" providerId="ADAL" clId="{A7BEE3F0-BD8D-7047-BD9F-04C9900DD210}" dt="2021-04-21T11:55:50.154" v="2888" actId="1076"/>
          <ac:spMkLst>
            <pc:docMk/>
            <pc:sldMk cId="2954512770" sldId="383"/>
            <ac:spMk id="106" creationId="{2F7FA061-5EC5-3043-B9A1-D6718976656B}"/>
          </ac:spMkLst>
        </pc:spChg>
        <pc:spChg chg="add mod">
          <ac:chgData name="Veronica Vulcano" userId="2d6d784e-480f-449c-9f22-73a42a25f36f" providerId="ADAL" clId="{A7BEE3F0-BD8D-7047-BD9F-04C9900DD210}" dt="2021-04-21T11:55:50.154" v="2888" actId="1076"/>
          <ac:spMkLst>
            <pc:docMk/>
            <pc:sldMk cId="2954512770" sldId="383"/>
            <ac:spMk id="107" creationId="{A5761B74-3143-DF42-B88B-D4B21578792A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5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7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78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79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80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81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1:34:31.059" v="2383" actId="478"/>
          <ac:spMkLst>
            <pc:docMk/>
            <pc:sldMk cId="2954512770" sldId="383"/>
            <ac:spMk id="1082" creationId="{00000000-0000-0000-0000-000000000000}"/>
          </ac:spMkLst>
        </pc:spChg>
        <pc:grpChg chg="add del mod">
          <ac:chgData name="Veronica Vulcano" userId="2d6d784e-480f-449c-9f22-73a42a25f36f" providerId="ADAL" clId="{A7BEE3F0-BD8D-7047-BD9F-04C9900DD210}" dt="2021-04-21T11:49:56.332" v="2796" actId="478"/>
          <ac:grpSpMkLst>
            <pc:docMk/>
            <pc:sldMk cId="2954512770" sldId="383"/>
            <ac:grpSpMk id="37" creationId="{1F98571D-BF07-4846-947E-5C5B9B4687FD}"/>
          </ac:grpSpMkLst>
        </pc:grpChg>
        <pc:grpChg chg="add del mod">
          <ac:chgData name="Veronica Vulcano" userId="2d6d784e-480f-449c-9f22-73a42a25f36f" providerId="ADAL" clId="{A7BEE3F0-BD8D-7047-BD9F-04C9900DD210}" dt="2021-04-21T11:48:21.467" v="2795" actId="478"/>
          <ac:grpSpMkLst>
            <pc:docMk/>
            <pc:sldMk cId="2954512770" sldId="383"/>
            <ac:grpSpMk id="96" creationId="{39AE3009-3F31-D642-9BE8-9A09789A477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52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59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62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65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68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71" creationId="{00000000-0000-0000-0000-000000000000}"/>
          </ac:grpSpMkLst>
        </pc:grpChg>
        <pc:grpChg chg="del">
          <ac:chgData name="Veronica Vulcano" userId="2d6d784e-480f-449c-9f22-73a42a25f36f" providerId="ADAL" clId="{A7BEE3F0-BD8D-7047-BD9F-04C9900DD210}" dt="2021-04-21T11:34:31.059" v="2383" actId="478"/>
          <ac:grpSpMkLst>
            <pc:docMk/>
            <pc:sldMk cId="2954512770" sldId="383"/>
            <ac:grpSpMk id="1074" creationId="{00000000-0000-0000-0000-000000000000}"/>
          </ac:grpSpMkLst>
        </pc:grpChg>
        <pc:picChg chg="add del mod modCrop">
          <ac:chgData name="Veronica Vulcano" userId="2d6d784e-480f-449c-9f22-73a42a25f36f" providerId="ADAL" clId="{A7BEE3F0-BD8D-7047-BD9F-04C9900DD210}" dt="2021-04-21T11:50:22.937" v="2806" actId="478"/>
          <ac:picMkLst>
            <pc:docMk/>
            <pc:sldMk cId="2954512770" sldId="383"/>
            <ac:picMk id="5" creationId="{A67FBA96-4A98-4546-8397-07982D05E6DD}"/>
          </ac:picMkLst>
        </pc:picChg>
        <pc:picChg chg="add mod">
          <ac:chgData name="Veronica Vulcano" userId="2d6d784e-480f-449c-9f22-73a42a25f36f" providerId="ADAL" clId="{A7BEE3F0-BD8D-7047-BD9F-04C9900DD210}" dt="2021-04-21T11:50:56.744" v="2813" actId="1076"/>
          <ac:picMkLst>
            <pc:docMk/>
            <pc:sldMk cId="2954512770" sldId="383"/>
            <ac:picMk id="7" creationId="{31A6ACA5-2C47-BF4C-A4F4-E4B16D2A017A}"/>
          </ac:picMkLst>
        </pc:picChg>
      </pc:sldChg>
      <pc:sldChg chg="modSp mod">
        <pc:chgData name="Veronica Vulcano" userId="2d6d784e-480f-449c-9f22-73a42a25f36f" providerId="ADAL" clId="{A7BEE3F0-BD8D-7047-BD9F-04C9900DD210}" dt="2021-04-21T19:25:49.317" v="3140" actId="1076"/>
        <pc:sldMkLst>
          <pc:docMk/>
          <pc:sldMk cId="942758928" sldId="384"/>
        </pc:sldMkLst>
        <pc:spChg chg="mod">
          <ac:chgData name="Veronica Vulcano" userId="2d6d784e-480f-449c-9f22-73a42a25f36f" providerId="ADAL" clId="{A7BEE3F0-BD8D-7047-BD9F-04C9900DD210}" dt="2021-04-21T19:25:32.296" v="3134" actId="1076"/>
          <ac:spMkLst>
            <pc:docMk/>
            <pc:sldMk cId="942758928" sldId="384"/>
            <ac:spMk id="69" creationId="{339119A8-7030-4863-ACEC-0E9CD81F4366}"/>
          </ac:spMkLst>
        </pc:spChg>
        <pc:spChg chg="mod">
          <ac:chgData name="Veronica Vulcano" userId="2d6d784e-480f-449c-9f22-73a42a25f36f" providerId="ADAL" clId="{A7BEE3F0-BD8D-7047-BD9F-04C9900DD210}" dt="2021-04-21T19:25:49.317" v="3140" actId="1076"/>
          <ac:spMkLst>
            <pc:docMk/>
            <pc:sldMk cId="942758928" sldId="384"/>
            <ac:spMk id="70" creationId="{FE2E86BD-144A-4589-8346-1E88E6CBD425}"/>
          </ac:spMkLst>
        </pc:spChg>
        <pc:grpChg chg="mod">
          <ac:chgData name="Veronica Vulcano" userId="2d6d784e-480f-449c-9f22-73a42a25f36f" providerId="ADAL" clId="{A7BEE3F0-BD8D-7047-BD9F-04C9900DD210}" dt="2021-04-21T19:25:46.221" v="3139" actId="1076"/>
          <ac:grpSpMkLst>
            <pc:docMk/>
            <pc:sldMk cId="942758928" sldId="384"/>
            <ac:grpSpMk id="71" creationId="{01C0A08C-820F-4493-B8C7-92E6E7DD4BAC}"/>
          </ac:grpSpMkLst>
        </pc:grpChg>
        <pc:grpChg chg="mod">
          <ac:chgData name="Veronica Vulcano" userId="2d6d784e-480f-449c-9f22-73a42a25f36f" providerId="ADAL" clId="{A7BEE3F0-BD8D-7047-BD9F-04C9900DD210}" dt="2021-04-21T19:25:16.727" v="3130" actId="1076"/>
          <ac:grpSpMkLst>
            <pc:docMk/>
            <pc:sldMk cId="942758928" sldId="384"/>
            <ac:grpSpMk id="76" creationId="{0C2CE627-4526-447E-907E-74491759D71E}"/>
          </ac:grpSpMkLst>
        </pc:grpChg>
        <pc:picChg chg="mod">
          <ac:chgData name="Veronica Vulcano" userId="2d6d784e-480f-449c-9f22-73a42a25f36f" providerId="ADAL" clId="{A7BEE3F0-BD8D-7047-BD9F-04C9900DD210}" dt="2021-04-21T19:25:24.083" v="3133" actId="1076"/>
          <ac:picMkLst>
            <pc:docMk/>
            <pc:sldMk cId="942758928" sldId="384"/>
            <ac:picMk id="67" creationId="{7997DF9D-DFEA-44FF-A528-BE8289506256}"/>
          </ac:picMkLst>
        </pc:picChg>
        <pc:picChg chg="mod">
          <ac:chgData name="Veronica Vulcano" userId="2d6d784e-480f-449c-9f22-73a42a25f36f" providerId="ADAL" clId="{A7BEE3F0-BD8D-7047-BD9F-04C9900DD210}" dt="2021-04-21T19:25:42.671" v="3138" actId="1076"/>
          <ac:picMkLst>
            <pc:docMk/>
            <pc:sldMk cId="942758928" sldId="384"/>
            <ac:picMk id="68" creationId="{24D10D1F-D9E2-4238-8D80-015EA7D31415}"/>
          </ac:picMkLst>
        </pc:picChg>
      </pc:sldChg>
      <pc:sldChg chg="addSp delSp modSp del mod">
        <pc:chgData name="Veronica Vulcano" userId="2d6d784e-480f-449c-9f22-73a42a25f36f" providerId="ADAL" clId="{A7BEE3F0-BD8D-7047-BD9F-04C9900DD210}" dt="2021-04-21T19:28:21.609" v="3201" actId="2696"/>
        <pc:sldMkLst>
          <pc:docMk/>
          <pc:sldMk cId="2722498213" sldId="385"/>
        </pc:sldMkLst>
        <pc:spChg chg="mod">
          <ac:chgData name="Veronica Vulcano" userId="2d6d784e-480f-449c-9f22-73a42a25f36f" providerId="ADAL" clId="{A7BEE3F0-BD8D-7047-BD9F-04C9900DD210}" dt="2021-04-21T13:25:21.180" v="2914" actId="20577"/>
          <ac:spMkLst>
            <pc:docMk/>
            <pc:sldMk cId="2722498213" sldId="385"/>
            <ac:spMk id="824" creationId="{00000000-0000-0000-0000-000000000000}"/>
          </ac:spMkLst>
        </pc:spChg>
        <pc:picChg chg="del">
          <ac:chgData name="Veronica Vulcano" userId="2d6d784e-480f-449c-9f22-73a42a25f36f" providerId="ADAL" clId="{A7BEE3F0-BD8D-7047-BD9F-04C9900DD210}" dt="2021-04-21T13:34:07.738" v="2936" actId="478"/>
          <ac:picMkLst>
            <pc:docMk/>
            <pc:sldMk cId="2722498213" sldId="385"/>
            <ac:picMk id="3" creationId="{05BA241F-B06B-49EC-B4B1-86433F6BF09B}"/>
          </ac:picMkLst>
        </pc:picChg>
        <pc:picChg chg="add mod">
          <ac:chgData name="Veronica Vulcano" userId="2d6d784e-480f-449c-9f22-73a42a25f36f" providerId="ADAL" clId="{A7BEE3F0-BD8D-7047-BD9F-04C9900DD210}" dt="2021-04-21T13:34:20.736" v="2941" actId="1076"/>
          <ac:picMkLst>
            <pc:docMk/>
            <pc:sldMk cId="2722498213" sldId="385"/>
            <ac:picMk id="5" creationId="{3BF7E4E4-F928-BB48-B11E-3CDAF22C3DF4}"/>
          </ac:picMkLst>
        </pc:picChg>
        <pc:picChg chg="add mod">
          <ac:chgData name="Veronica Vulcano" userId="2d6d784e-480f-449c-9f22-73a42a25f36f" providerId="ADAL" clId="{A7BEE3F0-BD8D-7047-BD9F-04C9900DD210}" dt="2021-04-21T13:34:41.541" v="2948" actId="1076"/>
          <ac:picMkLst>
            <pc:docMk/>
            <pc:sldMk cId="2722498213" sldId="385"/>
            <ac:picMk id="7" creationId="{E77F854F-8803-7E4F-B84E-9EBF2FC45FFC}"/>
          </ac:picMkLst>
        </pc:picChg>
      </pc:sldChg>
      <pc:sldChg chg="addSp modSp mod">
        <pc:chgData name="Veronica Vulcano" userId="2d6d784e-480f-449c-9f22-73a42a25f36f" providerId="ADAL" clId="{A7BEE3F0-BD8D-7047-BD9F-04C9900DD210}" dt="2021-04-21T13:44:27.096" v="3084" actId="1036"/>
        <pc:sldMkLst>
          <pc:docMk/>
          <pc:sldMk cId="2325944304" sldId="386"/>
        </pc:sldMkLst>
        <pc:spChg chg="mod">
          <ac:chgData name="Veronica Vulcano" userId="2d6d784e-480f-449c-9f22-73a42a25f36f" providerId="ADAL" clId="{A7BEE3F0-BD8D-7047-BD9F-04C9900DD210}" dt="2021-04-21T13:44:20.858" v="3074" actId="1076"/>
          <ac:spMkLst>
            <pc:docMk/>
            <pc:sldMk cId="2325944304" sldId="386"/>
            <ac:spMk id="3" creationId="{2136C0C9-D15E-D14C-B80C-FF15C64852B4}"/>
          </ac:spMkLst>
        </pc:spChg>
        <pc:spChg chg="mod">
          <ac:chgData name="Veronica Vulcano" userId="2d6d784e-480f-449c-9f22-73a42a25f36f" providerId="ADAL" clId="{A7BEE3F0-BD8D-7047-BD9F-04C9900DD210}" dt="2021-04-21T13:44:27.096" v="3084" actId="1036"/>
          <ac:spMkLst>
            <pc:docMk/>
            <pc:sldMk cId="2325944304" sldId="386"/>
            <ac:spMk id="4" creationId="{54027999-5F8A-424C-8E04-1E8E54F191D3}"/>
          </ac:spMkLst>
        </pc:spChg>
        <pc:spChg chg="mod">
          <ac:chgData name="Veronica Vulcano" userId="2d6d784e-480f-449c-9f22-73a42a25f36f" providerId="ADAL" clId="{A7BEE3F0-BD8D-7047-BD9F-04C9900DD210}" dt="2021-04-21T13:44:27.096" v="3084" actId="1036"/>
          <ac:spMkLst>
            <pc:docMk/>
            <pc:sldMk cId="2325944304" sldId="386"/>
            <ac:spMk id="5" creationId="{1D582DCE-ACD4-470E-8FF9-95F306A42A5D}"/>
          </ac:spMkLst>
        </pc:spChg>
        <pc:graphicFrameChg chg="mod">
          <ac:chgData name="Veronica Vulcano" userId="2d6d784e-480f-449c-9f22-73a42a25f36f" providerId="ADAL" clId="{A7BEE3F0-BD8D-7047-BD9F-04C9900DD210}" dt="2021-04-21T13:44:27.096" v="3084" actId="1036"/>
          <ac:graphicFrameMkLst>
            <pc:docMk/>
            <pc:sldMk cId="2325944304" sldId="386"/>
            <ac:graphicFrameMk id="2" creationId="{0BF7AF60-7BC4-48B8-AD4D-05E7E7A4B8B7}"/>
          </ac:graphicFrameMkLst>
        </pc:graphicFrameChg>
        <pc:picChg chg="add mod">
          <ac:chgData name="Veronica Vulcano" userId="2d6d784e-480f-449c-9f22-73a42a25f36f" providerId="ADAL" clId="{A7BEE3F0-BD8D-7047-BD9F-04C9900DD210}" dt="2021-04-21T13:44:27.096" v="3084" actId="1036"/>
          <ac:picMkLst>
            <pc:docMk/>
            <pc:sldMk cId="2325944304" sldId="386"/>
            <ac:picMk id="7" creationId="{1DE26FE5-33D3-B84A-BC15-32B7D1A28E8B}"/>
          </ac:picMkLst>
        </pc:picChg>
      </pc:sldChg>
      <pc:sldChg chg="addSp delSp modSp add mod modAnim">
        <pc:chgData name="Veronica Vulcano" userId="2d6d784e-480f-449c-9f22-73a42a25f36f" providerId="ADAL" clId="{A7BEE3F0-BD8D-7047-BD9F-04C9900DD210}" dt="2021-04-21T13:43:56.189" v="3065" actId="1076"/>
        <pc:sldMkLst>
          <pc:docMk/>
          <pc:sldMk cId="714603610" sldId="387"/>
        </pc:sldMkLst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17" creationId="{B0243D8A-4DFC-CD46-879F-2B323257615F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18" creationId="{207EC34A-A527-2445-9A69-B64FA26FF043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19" creationId="{53FCB718-84AE-8D40-9065-23D468F55A50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0" creationId="{90B75952-059C-284A-8CBF-A96936975793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1" creationId="{3DD86CCB-AD02-4B42-AB67-638FC5474031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2" creationId="{2CC7AA4E-7D33-8840-BA60-03AA5B40622E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3" creationId="{8850EDB5-F701-464B-962E-70556BA38606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4" creationId="{5FA8ADB2-80A6-4747-9BAE-67FF5BCE770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5" creationId="{79814C84-0076-144B-A111-00157FE7A6D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6" creationId="{A8F31A42-6D59-B543-A112-993B750A61C8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7" creationId="{E239140E-2CBF-4349-95E9-FFDB95F5CFB4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8" creationId="{B55D850A-E46A-5244-8F78-ABC946F3037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29" creationId="{9CAB56F4-6406-104B-9D72-FC4A27ACB316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0" creationId="{96340F00-E960-A14B-9694-32BA07BFCD95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1" creationId="{08A6D7EC-2E19-CF4F-AC63-30558ED83073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2" creationId="{17864290-2167-4B4B-95EC-2080FECDFA99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3" creationId="{8C1D0472-1C20-D44C-8E57-30DD3D3A0406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4" creationId="{5BBF69D5-5E21-E44F-9F26-78A8EB579D56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5" creationId="{06DD96B4-BDB7-7C4F-B512-4B528420060E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6" creationId="{B7E8E163-8642-D44D-A69B-E4E8744D4219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7" creationId="{2EF6CB6D-6987-5847-A64F-432A38E69CB4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8" creationId="{3BA3F749-A31E-9041-B785-23A8221755B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39" creationId="{AB0B1A1E-9EB2-7440-B4FC-0BDA90C4A4F8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0" creationId="{E47BB6D4-5288-B444-BD75-B6A870F63E19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1" creationId="{C8A0F545-2459-4A48-8FF6-55B5E315A836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2" creationId="{EC19A3CB-E14A-0845-9EF0-FE46D1C808F8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3" creationId="{806983A9-1155-174E-B095-6EAD00DFE094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4" creationId="{145351D0-0D37-0D47-816E-A7B8E19DF182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5" creationId="{0DF3FBFF-F37E-4E47-B814-B0F49186158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6" creationId="{F4668C97-585C-0D42-A7FF-85EAE98B94B4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7" creationId="{98724027-4B9B-7A44-B643-29CEAC9E17C4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8" creationId="{24C289C2-9C52-A245-B237-3A9286B57E9C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49" creationId="{0384C4D0-6359-1146-8D03-0D968C94DFBD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50" creationId="{DF70B707-DBD1-804D-943C-2EC03894F668}"/>
          </ac:spMkLst>
        </pc:spChg>
        <pc:spChg chg="mod">
          <ac:chgData name="Veronica Vulcano" userId="2d6d784e-480f-449c-9f22-73a42a25f36f" providerId="ADAL" clId="{A7BEE3F0-BD8D-7047-BD9F-04C9900DD210}" dt="2021-04-21T13:43:21.160" v="3051"/>
          <ac:spMkLst>
            <pc:docMk/>
            <pc:sldMk cId="714603610" sldId="387"/>
            <ac:spMk id="51" creationId="{71E50C24-23CB-7B46-8E23-F03094AA9D5C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3" creationId="{7E6DBB10-FDCB-A74A-86AA-45FBC2898BE6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4" creationId="{3E4DDFC5-96E0-9E45-A138-FAD14A5B6138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5" creationId="{F249C9F8-9274-B546-AD45-57A4E1987943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6" creationId="{C75C1EBB-BC06-164E-929F-E95E71F77137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7" creationId="{0BA0971D-AA18-ED42-BB24-BF831EB7A46A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8" creationId="{9ED006F3-ABEC-E04A-8521-EA54008A8693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59" creationId="{EDE71E7E-CF02-354B-91F1-3DA4DEA09A2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0" creationId="{C8244B73-E361-204C-B979-18C32C624189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1" creationId="{C003405F-04AF-9A4B-AB98-CB00333D408A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2" creationId="{13979488-2E12-6642-A706-EF82A9D48F8C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3" creationId="{65F2D904-13AD-3E40-9260-EAFF410506A5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4" creationId="{217A563A-42E0-CD45-9089-655C491475DF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5" creationId="{6410536A-7C13-C643-9D7E-6D21CFBFD8C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6" creationId="{55DA0BE7-4139-0246-A414-7397EAF892A7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7" creationId="{E6322A3B-3F98-474E-928F-025FE0B74F4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8" creationId="{CDF3607F-5871-7241-8CC7-918F4194DF1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69" creationId="{27527C5B-4424-0241-BD9E-CDF710CE1185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0" creationId="{FE7B7DFE-BE22-454E-B900-3879CFCB01D4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1" creationId="{2AE9E59D-82EA-A642-937C-0FABBB4B679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2" creationId="{3F7F88B6-9B53-7C4C-9F14-4C51B178F3C3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3" creationId="{1094CED0-1746-0248-B61F-B4A3F35D3229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4" creationId="{AAB359F0-B3CC-7F46-9D2D-0FEC3306D0E7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5" creationId="{EDE16A1C-DD14-F341-9D84-73CEFF47CD68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6" creationId="{7E1F2544-5479-F04D-9B31-8B3C9AAE4A06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7" creationId="{37851701-1E85-294B-8303-3EC780F8AF52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8" creationId="{BD035BBC-00B1-9B4C-84C8-7468B5EAF4F0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79" creationId="{F7D4D786-D1DA-C642-ACBA-84B0E486B4A5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0" creationId="{2DBBD70E-0AD5-FF49-B633-25AD86A2D9C0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1" creationId="{74415AF0-4A06-FF43-B311-19C0B551DDF2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2" creationId="{8D7A59D4-564A-374D-9F70-0D692C1D435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3" creationId="{C4D59293-37A9-4D47-AC6A-044C3F9FEF60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4" creationId="{8DBD2F5D-EAF4-0E4A-9FCD-BD6D724EBA58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5" creationId="{BFCCE49A-7930-D34E-957B-E5C33127C5FB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6" creationId="{E978A1DB-B05E-4A49-8759-54FEC774A2FD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7" creationId="{7CB78084-5D9A-B847-916A-F87F14C6BC36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8" creationId="{9040BAB0-A244-A04C-B4D3-D1DF1E18E597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89" creationId="{410C218F-A7C2-8945-BD19-4554E2E26AC8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0" creationId="{BDFD5325-C804-A949-9116-EDBF0F3B6ABD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1" creationId="{7265E23F-C301-DF40-B138-81764BDCB53B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2" creationId="{6F291433-9B0A-1643-9B69-229C9192A666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3" creationId="{AA627531-6D8D-8949-A87F-C193CC85088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4" creationId="{7022DBEF-C020-BD4C-B377-DB90E0667D8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5" creationId="{09CB2E47-8AF1-CB41-8700-2B138E69713F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6" creationId="{B615A90E-0633-364B-86A5-A7580B8BB4D0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7" creationId="{C7F2DD38-4E40-0E45-98EE-6BDCDFC69712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8" creationId="{065F7AC6-7250-AE45-9A05-A666FB87C46B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99" creationId="{026C1A18-9A47-114B-A10C-D97F6EEA0765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0" creationId="{B5FFAB34-C6CD-D84E-A3B4-45D64B527BDE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1" creationId="{4BC35682-197A-074B-B70D-E6A942EA48B7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2" creationId="{3D9605AA-397C-C942-AE2F-BD7BE0DB18FB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3" creationId="{5CF3139A-FFD2-6C4D-99BB-AF5BC9400041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4" creationId="{302AF634-9322-254E-A258-E6FB0FB97519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5" creationId="{53240FB0-857E-7B4B-94A1-20EB5B12D4ED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6" creationId="{A8B0154E-6531-FC49-B012-5D440EE54D42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7" creationId="{F5ABC6BD-2FC1-9E48-8D9E-978FB48D8158}"/>
          </ac:spMkLst>
        </pc:spChg>
        <pc:spChg chg="mod">
          <ac:chgData name="Veronica Vulcano" userId="2d6d784e-480f-449c-9f22-73a42a25f36f" providerId="ADAL" clId="{A7BEE3F0-BD8D-7047-BD9F-04C9900DD210}" dt="2021-04-21T13:43:37.829" v="3057"/>
          <ac:spMkLst>
            <pc:docMk/>
            <pc:sldMk cId="714603610" sldId="387"/>
            <ac:spMk id="108" creationId="{49BCF87C-EE63-2148-89B8-8CEDDE107210}"/>
          </ac:spMkLst>
        </pc:spChg>
        <pc:spChg chg="mod">
          <ac:chgData name="Veronica Vulcano" userId="2d6d784e-480f-449c-9f22-73a42a25f36f" providerId="ADAL" clId="{A7BEE3F0-BD8D-7047-BD9F-04C9900DD210}" dt="2021-04-21T13:41:34.564" v="3049" actId="1076"/>
          <ac:spMkLst>
            <pc:docMk/>
            <pc:sldMk cId="714603610" sldId="387"/>
            <ac:spMk id="1441" creationId="{00000000-0000-0000-0000-000000000000}"/>
          </ac:spMkLst>
        </pc:spChg>
        <pc:spChg chg="add del mod">
          <ac:chgData name="Veronica Vulcano" userId="2d6d784e-480f-449c-9f22-73a42a25f36f" providerId="ADAL" clId="{A7BEE3F0-BD8D-7047-BD9F-04C9900DD210}" dt="2021-04-21T13:39:52.180" v="3026" actId="14100"/>
          <ac:spMkLst>
            <pc:docMk/>
            <pc:sldMk cId="714603610" sldId="387"/>
            <ac:spMk id="1442" creationId="{00000000-0000-0000-0000-000000000000}"/>
          </ac:spMkLst>
        </pc:spChg>
        <pc:spChg chg="mod">
          <ac:chgData name="Veronica Vulcano" userId="2d6d784e-480f-449c-9f22-73a42a25f36f" providerId="ADAL" clId="{A7BEE3F0-BD8D-7047-BD9F-04C9900DD210}" dt="2021-04-21T13:40:08.065" v="3028" actId="1076"/>
          <ac:spMkLst>
            <pc:docMk/>
            <pc:sldMk cId="714603610" sldId="387"/>
            <ac:spMk id="1443" creationId="{00000000-0000-0000-0000-000000000000}"/>
          </ac:spMkLst>
        </pc:spChg>
        <pc:spChg chg="add del mod">
          <ac:chgData name="Veronica Vulcano" userId="2d6d784e-480f-449c-9f22-73a42a25f36f" providerId="ADAL" clId="{A7BEE3F0-BD8D-7047-BD9F-04C9900DD210}" dt="2021-04-21T13:41:01.518" v="3042" actId="1036"/>
          <ac:spMkLst>
            <pc:docMk/>
            <pc:sldMk cId="714603610" sldId="387"/>
            <ac:spMk id="1444" creationId="{00000000-0000-0000-0000-000000000000}"/>
          </ac:spMkLst>
        </pc:spChg>
        <pc:spChg chg="mod">
          <ac:chgData name="Veronica Vulcano" userId="2d6d784e-480f-449c-9f22-73a42a25f36f" providerId="ADAL" clId="{A7BEE3F0-BD8D-7047-BD9F-04C9900DD210}" dt="2021-04-21T13:41:50.336" v="3050" actId="1076"/>
          <ac:spMkLst>
            <pc:docMk/>
            <pc:sldMk cId="714603610" sldId="387"/>
            <ac:spMk id="1445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3:37:43.598" v="2988" actId="478"/>
          <ac:spMkLst>
            <pc:docMk/>
            <pc:sldMk cId="714603610" sldId="387"/>
            <ac:spMk id="1446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3:37:45.269" v="2989" actId="478"/>
          <ac:spMkLst>
            <pc:docMk/>
            <pc:sldMk cId="714603610" sldId="387"/>
            <ac:spMk id="1447" creationId="{00000000-0000-0000-0000-000000000000}"/>
          </ac:spMkLst>
        </pc:spChg>
        <pc:spChg chg="del">
          <ac:chgData name="Veronica Vulcano" userId="2d6d784e-480f-449c-9f22-73a42a25f36f" providerId="ADAL" clId="{A7BEE3F0-BD8D-7047-BD9F-04C9900DD210}" dt="2021-04-21T13:37:42.430" v="2987" actId="478"/>
          <ac:spMkLst>
            <pc:docMk/>
            <pc:sldMk cId="714603610" sldId="387"/>
            <ac:spMk id="1452" creationId="{00000000-0000-0000-0000-000000000000}"/>
          </ac:spMkLst>
        </pc:spChg>
        <pc:grpChg chg="add mod">
          <ac:chgData name="Veronica Vulcano" userId="2d6d784e-480f-449c-9f22-73a42a25f36f" providerId="ADAL" clId="{A7BEE3F0-BD8D-7047-BD9F-04C9900DD210}" dt="2021-04-21T13:43:56.189" v="3065" actId="1076"/>
          <ac:grpSpMkLst>
            <pc:docMk/>
            <pc:sldMk cId="714603610" sldId="387"/>
            <ac:grpSpMk id="16" creationId="{781A8EEA-8CD2-1049-8981-4B09C39B7ECA}"/>
          </ac:grpSpMkLst>
        </pc:grpChg>
        <pc:grpChg chg="add mod">
          <ac:chgData name="Veronica Vulcano" userId="2d6d784e-480f-449c-9f22-73a42a25f36f" providerId="ADAL" clId="{A7BEE3F0-BD8D-7047-BD9F-04C9900DD210}" dt="2021-04-21T13:43:52.931" v="3064" actId="1076"/>
          <ac:grpSpMkLst>
            <pc:docMk/>
            <pc:sldMk cId="714603610" sldId="387"/>
            <ac:grpSpMk id="52" creationId="{050A663D-5A33-9348-BBE9-CD091739A7C2}"/>
          </ac:grpSpMkLst>
        </pc:grpChg>
        <pc:grpChg chg="del">
          <ac:chgData name="Veronica Vulcano" userId="2d6d784e-480f-449c-9f22-73a42a25f36f" providerId="ADAL" clId="{A7BEE3F0-BD8D-7047-BD9F-04C9900DD210}" dt="2021-04-21T13:37:46.305" v="2990" actId="478"/>
          <ac:grpSpMkLst>
            <pc:docMk/>
            <pc:sldMk cId="714603610" sldId="387"/>
            <ac:grpSpMk id="1448" creationId="{00000000-0000-0000-0000-000000000000}"/>
          </ac:grpSpMkLst>
        </pc:grpChg>
        <pc:picChg chg="add mod">
          <ac:chgData name="Veronica Vulcano" userId="2d6d784e-480f-449c-9f22-73a42a25f36f" providerId="ADAL" clId="{A7BEE3F0-BD8D-7047-BD9F-04C9900DD210}" dt="2021-04-21T13:39:59.288" v="3027" actId="1076"/>
          <ac:picMkLst>
            <pc:docMk/>
            <pc:sldMk cId="714603610" sldId="387"/>
            <ac:picMk id="2" creationId="{F4C87AC2-C19A-1C46-98CD-EF244D50E851}"/>
          </ac:picMkLst>
        </pc:picChg>
        <pc:picChg chg="add mod">
          <ac:chgData name="Veronica Vulcano" userId="2d6d784e-480f-449c-9f22-73a42a25f36f" providerId="ADAL" clId="{A7BEE3F0-BD8D-7047-BD9F-04C9900DD210}" dt="2021-04-21T13:41:29.735" v="3048" actId="1076"/>
          <ac:picMkLst>
            <pc:docMk/>
            <pc:sldMk cId="714603610" sldId="387"/>
            <ac:picMk id="3" creationId="{4C3A7FAD-E976-D04D-A3EC-F1596C3F497C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1T19:28:19.351" v="3200"/>
        <pc:sldMkLst>
          <pc:docMk/>
          <pc:sldMk cId="4037858484" sldId="388"/>
        </pc:sldMkLst>
        <pc:spChg chg="mod">
          <ac:chgData name="Veronica Vulcano" userId="2d6d784e-480f-449c-9f22-73a42a25f36f" providerId="ADAL" clId="{A7BEE3F0-BD8D-7047-BD9F-04C9900DD210}" dt="2021-04-21T19:28:19.351" v="3200"/>
          <ac:spMkLst>
            <pc:docMk/>
            <pc:sldMk cId="4037858484" sldId="388"/>
            <ac:spMk id="4" creationId="{F84A0A18-9D99-4979-9F70-385509D667A4}"/>
          </ac:spMkLst>
        </pc:spChg>
        <pc:spChg chg="del">
          <ac:chgData name="Veronica Vulcano" userId="2d6d784e-480f-449c-9f22-73a42a25f36f" providerId="ADAL" clId="{A7BEE3F0-BD8D-7047-BD9F-04C9900DD210}" dt="2021-04-21T19:27:23.507" v="3194" actId="478"/>
          <ac:spMkLst>
            <pc:docMk/>
            <pc:sldMk cId="4037858484" sldId="388"/>
            <ac:spMk id="9" creationId="{F8BAE51F-C0A1-40CB-BFC8-A70946657DF1}"/>
          </ac:spMkLst>
        </pc:spChg>
        <pc:spChg chg="add 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3" creationId="{2083B15E-6991-8F49-BD78-52C685A719C6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5" creationId="{F8D8D7A6-F8A6-CD4F-B10C-08B9EB6072A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6" creationId="{38F25CE1-FF1B-B349-B8CC-D1FF44C01C36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7" creationId="{049C7D87-932C-6947-B0A9-656ECA92F64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8" creationId="{48E027D3-C0D1-3648-97DC-B3CB9A3F10F3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79" creationId="{3DAD3BB8-539B-8B4E-86F1-9E182F4ED150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0" creationId="{BF20D99E-FB61-2B44-BD5A-82E0FB1E9DD2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1" creationId="{A0623D8C-417E-0C4A-9E40-0B8D9EF6A737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2" creationId="{1E4E6021-797C-AB4D-9E93-8D82003F7B1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3" creationId="{6D1C4009-F1AC-6D47-B7DE-99BFE18C2D9E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4" creationId="{ADFF9DD8-EE4F-2146-B5D9-8B62ED6EE09F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5" creationId="{FE23EB19-9950-3B4C-A8F6-A2C727D3568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6" creationId="{57B1970A-C19E-9944-859A-41202112839C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7" creationId="{69500E13-E077-2946-9FE3-DFC0829158B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8" creationId="{9B7CA9DF-435F-5F45-96A1-0AEFA6066052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89" creationId="{4B238E5C-F27A-7946-9124-2833A5EF2E2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0" creationId="{A48C27D1-527A-124C-B7C1-36BFDB5B93F3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1" creationId="{611FB788-1F50-B141-B1D5-5DFBC2BEFC8A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2" creationId="{618A5DA2-055F-E34C-96B8-9BCB9F7765F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3" creationId="{B00B8918-3A71-F543-873E-4FD3B92AB2A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4" creationId="{0C035E61-5C58-A74A-B26B-7552AB4DDF1E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5" creationId="{75744710-0632-804A-A433-05AA143C00C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6" creationId="{7C77CA69-EC23-DC44-A1AA-34FA94A8060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7" creationId="{CFA1C6AC-756F-E141-8394-916265AD4FEA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8" creationId="{733AD3A2-B8A1-954C-8F78-09FD7A7D9EE9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99" creationId="{406D2D2A-1789-2C42-A10F-A838AC046C5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0" creationId="{D7CD2A09-42C9-AB44-AFD5-7403FAF8161D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1" creationId="{F4E99C04-4F34-7E41-8D80-B17071A735F0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2" creationId="{FA73B2C9-0E6B-134B-9D4D-056C1D0D9753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3" creationId="{9FB05502-F3D2-6240-873E-FB3F687F0C7F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4" creationId="{F4A5FD72-CA8B-D748-9F88-3A7A6D0FF670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5" creationId="{24293744-C82F-6849-B711-F2D438F59C11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6" creationId="{16EE03D3-1CF3-C845-8F44-9E6FBCBCE9BC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7" creationId="{7AC1572C-5968-E240-A429-101386C8F2EF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8" creationId="{45A06F68-281D-A048-B5F5-DA9E10E6964C}"/>
          </ac:spMkLst>
        </pc:spChg>
        <pc:spChg chg="mod">
          <ac:chgData name="Veronica Vulcano" userId="2d6d784e-480f-449c-9f22-73a42a25f36f" providerId="ADAL" clId="{A7BEE3F0-BD8D-7047-BD9F-04C9900DD210}" dt="2021-04-21T19:27:24.022" v="3195"/>
          <ac:spMkLst>
            <pc:docMk/>
            <pc:sldMk cId="4037858484" sldId="388"/>
            <ac:spMk id="109" creationId="{CF51DEC7-4108-AE4C-8322-F6FCC82F0031}"/>
          </ac:spMkLst>
        </pc:spChg>
        <pc:grpChg chg="del">
          <ac:chgData name="Veronica Vulcano" userId="2d6d784e-480f-449c-9f22-73a42a25f36f" providerId="ADAL" clId="{A7BEE3F0-BD8D-7047-BD9F-04C9900DD210}" dt="2021-04-21T19:27:23.507" v="3194" actId="478"/>
          <ac:grpSpMkLst>
            <pc:docMk/>
            <pc:sldMk cId="4037858484" sldId="388"/>
            <ac:grpSpMk id="16" creationId="{46619F34-32D1-4316-A8A7-0DA400D56679}"/>
          </ac:grpSpMkLst>
        </pc:grpChg>
        <pc:grpChg chg="add mod">
          <ac:chgData name="Veronica Vulcano" userId="2d6d784e-480f-449c-9f22-73a42a25f36f" providerId="ADAL" clId="{A7BEE3F0-BD8D-7047-BD9F-04C9900DD210}" dt="2021-04-21T19:27:24.022" v="3195"/>
          <ac:grpSpMkLst>
            <pc:docMk/>
            <pc:sldMk cId="4037858484" sldId="388"/>
            <ac:grpSpMk id="74" creationId="{2020FB9F-534B-B642-BB67-F92EA1D355C6}"/>
          </ac:grpSpMkLst>
        </pc:grpChg>
        <pc:picChg chg="mod">
          <ac:chgData name="Veronica Vulcano" userId="2d6d784e-480f-449c-9f22-73a42a25f36f" providerId="ADAL" clId="{A7BEE3F0-BD8D-7047-BD9F-04C9900DD210}" dt="2021-04-21T19:28:03.083" v="3198" actId="14826"/>
          <ac:picMkLst>
            <pc:docMk/>
            <pc:sldMk cId="4037858484" sldId="388"/>
            <ac:picMk id="3" creationId="{28D28299-3D72-E442-BFC5-61357C277983}"/>
          </ac:picMkLst>
        </pc:picChg>
        <pc:picChg chg="mod">
          <ac:chgData name="Veronica Vulcano" userId="2d6d784e-480f-449c-9f22-73a42a25f36f" providerId="ADAL" clId="{A7BEE3F0-BD8D-7047-BD9F-04C9900DD210}" dt="2021-04-21T19:28:08.920" v="3199" actId="14826"/>
          <ac:picMkLst>
            <pc:docMk/>
            <pc:sldMk cId="4037858484" sldId="388"/>
            <ac:picMk id="7" creationId="{EF85BC1E-A0E3-8347-BBB6-F38446868380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2T09:36:01.649" v="4149" actId="20577"/>
        <pc:sldMkLst>
          <pc:docMk/>
          <pc:sldMk cId="3671965864" sldId="389"/>
        </pc:sldMkLst>
        <pc:spChg chg="add mod">
          <ac:chgData name="Veronica Vulcano" userId="2d6d784e-480f-449c-9f22-73a42a25f36f" providerId="ADAL" clId="{A7BEE3F0-BD8D-7047-BD9F-04C9900DD210}" dt="2021-04-22T08:44:47.970" v="3234" actId="790"/>
          <ac:spMkLst>
            <pc:docMk/>
            <pc:sldMk cId="3671965864" sldId="389"/>
            <ac:spMk id="3" creationId="{0557CF18-FFDF-CD4B-8A42-E2DECA9AAF70}"/>
          </ac:spMkLst>
        </pc:spChg>
        <pc:spChg chg="add mod">
          <ac:chgData name="Veronica Vulcano" userId="2d6d784e-480f-449c-9f22-73a42a25f36f" providerId="ADAL" clId="{A7BEE3F0-BD8D-7047-BD9F-04C9900DD210}" dt="2021-04-22T09:36:01.649" v="4149" actId="20577"/>
          <ac:spMkLst>
            <pc:docMk/>
            <pc:sldMk cId="3671965864" sldId="389"/>
            <ac:spMk id="9" creationId="{AB502AF2-ED13-AD4C-9FAD-2A9FDF524190}"/>
          </ac:spMkLst>
        </pc:spChg>
        <pc:spChg chg="add mod">
          <ac:chgData name="Veronica Vulcano" userId="2d6d784e-480f-449c-9f22-73a42a25f36f" providerId="ADAL" clId="{A7BEE3F0-BD8D-7047-BD9F-04C9900DD210}" dt="2021-04-22T08:51:31.185" v="3548" actId="1076"/>
          <ac:spMkLst>
            <pc:docMk/>
            <pc:sldMk cId="3671965864" sldId="389"/>
            <ac:spMk id="10" creationId="{8421B55F-58E9-8745-A300-AF4C40E0A047}"/>
          </ac:spMkLst>
        </pc:spChg>
        <pc:spChg chg="del">
          <ac:chgData name="Veronica Vulcano" userId="2d6d784e-480f-449c-9f22-73a42a25f36f" providerId="ADAL" clId="{A7BEE3F0-BD8D-7047-BD9F-04C9900DD210}" dt="2021-04-22T08:44:33.457" v="3203" actId="478"/>
          <ac:spMkLst>
            <pc:docMk/>
            <pc:sldMk cId="3671965864" sldId="389"/>
            <ac:spMk id="23" creationId="{F70DFB36-516C-1B4F-B2B2-D6A9884FB422}"/>
          </ac:spMkLst>
        </pc:spChg>
        <pc:spChg chg="del">
          <ac:chgData name="Veronica Vulcano" userId="2d6d784e-480f-449c-9f22-73a42a25f36f" providerId="ADAL" clId="{A7BEE3F0-BD8D-7047-BD9F-04C9900DD210}" dt="2021-04-22T08:44:33.457" v="3203" actId="478"/>
          <ac:spMkLst>
            <pc:docMk/>
            <pc:sldMk cId="3671965864" sldId="389"/>
            <ac:spMk id="24" creationId="{83713852-BCF2-4C48-80A1-1D59DDCE9FC9}"/>
          </ac:spMkLst>
        </pc:spChg>
        <pc:spChg chg="del">
          <ac:chgData name="Veronica Vulcano" userId="2d6d784e-480f-449c-9f22-73a42a25f36f" providerId="ADAL" clId="{A7BEE3F0-BD8D-7047-BD9F-04C9900DD210}" dt="2021-04-22T08:44:33.457" v="3203" actId="478"/>
          <ac:spMkLst>
            <pc:docMk/>
            <pc:sldMk cId="3671965864" sldId="389"/>
            <ac:spMk id="463" creationId="{00000000-0000-0000-0000-000000000000}"/>
          </ac:spMkLst>
        </pc:spChg>
        <pc:picChg chg="del">
          <ac:chgData name="Veronica Vulcano" userId="2d6d784e-480f-449c-9f22-73a42a25f36f" providerId="ADAL" clId="{A7BEE3F0-BD8D-7047-BD9F-04C9900DD210}" dt="2021-04-22T08:44:33.457" v="3203" actId="478"/>
          <ac:picMkLst>
            <pc:docMk/>
            <pc:sldMk cId="3671965864" sldId="389"/>
            <ac:picMk id="11" creationId="{70F6493E-B5D9-4843-B048-1712181395AC}"/>
          </ac:picMkLst>
        </pc:picChg>
        <pc:picChg chg="del">
          <ac:chgData name="Veronica Vulcano" userId="2d6d784e-480f-449c-9f22-73a42a25f36f" providerId="ADAL" clId="{A7BEE3F0-BD8D-7047-BD9F-04C9900DD210}" dt="2021-04-22T08:44:33.457" v="3203" actId="478"/>
          <ac:picMkLst>
            <pc:docMk/>
            <pc:sldMk cId="3671965864" sldId="389"/>
            <ac:picMk id="13" creationId="{4ACCA96A-73E9-7844-BF83-00AB861B6A90}"/>
          </ac:picMkLst>
        </pc:picChg>
      </pc:sldChg>
      <pc:sldChg chg="addSp delSp modSp add mod">
        <pc:chgData name="Veronica Vulcano" userId="2d6d784e-480f-449c-9f22-73a42a25f36f" providerId="ADAL" clId="{A7BEE3F0-BD8D-7047-BD9F-04C9900DD210}" dt="2021-04-22T09:31:29.641" v="4148" actId="17032"/>
        <pc:sldMkLst>
          <pc:docMk/>
          <pc:sldMk cId="1687921984" sldId="390"/>
        </pc:sldMkLst>
        <pc:spChg chg="del">
          <ac:chgData name="Veronica Vulcano" userId="2d6d784e-480f-449c-9f22-73a42a25f36f" providerId="ADAL" clId="{A7BEE3F0-BD8D-7047-BD9F-04C9900DD210}" dt="2021-04-22T08:54:00.824" v="3550" actId="478"/>
          <ac:spMkLst>
            <pc:docMk/>
            <pc:sldMk cId="1687921984" sldId="390"/>
            <ac:spMk id="3" creationId="{4C5FB1D3-B815-43BB-A139-8E1C257A50E5}"/>
          </ac:spMkLst>
        </pc:spChg>
        <pc:spChg chg="add del mod">
          <ac:chgData name="Veronica Vulcano" userId="2d6d784e-480f-449c-9f22-73a42a25f36f" providerId="ADAL" clId="{A7BEE3F0-BD8D-7047-BD9F-04C9900DD210}" dt="2021-04-22T08:54:02.261" v="3551" actId="478"/>
          <ac:spMkLst>
            <pc:docMk/>
            <pc:sldMk cId="1687921984" sldId="390"/>
            <ac:spMk id="4" creationId="{67C448F0-F6D3-F744-B51E-A66E7A4788BE}"/>
          </ac:spMkLst>
        </pc:spChg>
        <pc:spChg chg="del">
          <ac:chgData name="Veronica Vulcano" userId="2d6d784e-480f-449c-9f22-73a42a25f36f" providerId="ADAL" clId="{A7BEE3F0-BD8D-7047-BD9F-04C9900DD210}" dt="2021-04-22T08:54:00.824" v="3550" actId="478"/>
          <ac:spMkLst>
            <pc:docMk/>
            <pc:sldMk cId="1687921984" sldId="390"/>
            <ac:spMk id="6" creationId="{6058E1AB-34A6-4B34-B0E3-132762A527FA}"/>
          </ac:spMkLst>
        </pc:spChg>
        <pc:spChg chg="del">
          <ac:chgData name="Veronica Vulcano" userId="2d6d784e-480f-449c-9f22-73a42a25f36f" providerId="ADAL" clId="{A7BEE3F0-BD8D-7047-BD9F-04C9900DD210}" dt="2021-04-22T08:54:00.824" v="3550" actId="478"/>
          <ac:spMkLst>
            <pc:docMk/>
            <pc:sldMk cId="1687921984" sldId="390"/>
            <ac:spMk id="7" creationId="{D64FF333-C3BD-47A2-B563-EE7E26ECF6C1}"/>
          </ac:spMkLst>
        </pc:spChg>
        <pc:spChg chg="add del mod">
          <ac:chgData name="Veronica Vulcano" userId="2d6d784e-480f-449c-9f22-73a42a25f36f" providerId="ADAL" clId="{A7BEE3F0-BD8D-7047-BD9F-04C9900DD210}" dt="2021-04-22T08:59:24.636" v="3710" actId="478"/>
          <ac:spMkLst>
            <pc:docMk/>
            <pc:sldMk cId="1687921984" sldId="390"/>
            <ac:spMk id="10" creationId="{C7467719-08C8-CC4A-964A-389695912AB8}"/>
          </ac:spMkLst>
        </pc:spChg>
        <pc:spChg chg="add del mod">
          <ac:chgData name="Veronica Vulcano" userId="2d6d784e-480f-449c-9f22-73a42a25f36f" providerId="ADAL" clId="{A7BEE3F0-BD8D-7047-BD9F-04C9900DD210}" dt="2021-04-22T09:03:22.542" v="3786" actId="478"/>
          <ac:spMkLst>
            <pc:docMk/>
            <pc:sldMk cId="1687921984" sldId="390"/>
            <ac:spMk id="11" creationId="{A8FA5AB4-4E76-6F46-9781-EEDE8F44AB7B}"/>
          </ac:spMkLst>
        </pc:spChg>
        <pc:spChg chg="add del mod">
          <ac:chgData name="Veronica Vulcano" userId="2d6d784e-480f-449c-9f22-73a42a25f36f" providerId="ADAL" clId="{A7BEE3F0-BD8D-7047-BD9F-04C9900DD210}" dt="2021-04-22T09:05:35.155" v="3888" actId="478"/>
          <ac:spMkLst>
            <pc:docMk/>
            <pc:sldMk cId="1687921984" sldId="390"/>
            <ac:spMk id="12" creationId="{9EE2096D-FAC5-494E-A36C-629BD4EC45CE}"/>
          </ac:spMkLst>
        </pc:spChg>
        <pc:spChg chg="add del mod">
          <ac:chgData name="Veronica Vulcano" userId="2d6d784e-480f-449c-9f22-73a42a25f36f" providerId="ADAL" clId="{A7BEE3F0-BD8D-7047-BD9F-04C9900DD210}" dt="2021-04-22T09:21:01.266" v="4080" actId="478"/>
          <ac:spMkLst>
            <pc:docMk/>
            <pc:sldMk cId="1687921984" sldId="390"/>
            <ac:spMk id="13" creationId="{3929DC2F-D123-6B43-AA54-152B50BC51C2}"/>
          </ac:spMkLst>
        </pc:spChg>
        <pc:spChg chg="add mod">
          <ac:chgData name="Veronica Vulcano" userId="2d6d784e-480f-449c-9f22-73a42a25f36f" providerId="ADAL" clId="{A7BEE3F0-BD8D-7047-BD9F-04C9900DD210}" dt="2021-04-22T09:12:11.008" v="4019" actId="1076"/>
          <ac:spMkLst>
            <pc:docMk/>
            <pc:sldMk cId="1687921984" sldId="390"/>
            <ac:spMk id="18" creationId="{512A9067-DB57-B54F-8E4C-C208EB10210D}"/>
          </ac:spMkLst>
        </pc:spChg>
        <pc:spChg chg="add mod">
          <ac:chgData name="Veronica Vulcano" userId="2d6d784e-480f-449c-9f22-73a42a25f36f" providerId="ADAL" clId="{A7BEE3F0-BD8D-7047-BD9F-04C9900DD210}" dt="2021-04-22T09:19:19.313" v="4066" actId="20577"/>
          <ac:spMkLst>
            <pc:docMk/>
            <pc:sldMk cId="1687921984" sldId="390"/>
            <ac:spMk id="19" creationId="{7EEA4D21-CA39-5547-BCCE-6BF4A385EBB7}"/>
          </ac:spMkLst>
        </pc:spChg>
        <pc:spChg chg="add del mod">
          <ac:chgData name="Veronica Vulcano" userId="2d6d784e-480f-449c-9f22-73a42a25f36f" providerId="ADAL" clId="{A7BEE3F0-BD8D-7047-BD9F-04C9900DD210}" dt="2021-04-22T08:54:09.595" v="3553" actId="478"/>
          <ac:spMkLst>
            <pc:docMk/>
            <pc:sldMk cId="1687921984" sldId="390"/>
            <ac:spMk id="20" creationId="{2A4E828A-A4B7-A04D-ADA5-6428B6F2C509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28" creationId="{629A3237-19DB-0246-B98A-412C1CD9C4EB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29" creationId="{1ECAD28A-8D78-6A4E-A00B-4AC0ECDA1B54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0" creationId="{10DA543C-8893-4F4D-B3BF-58923095AB57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1" creationId="{4D1E2847-80AE-4F42-8903-36A8D1E6964A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6" creationId="{17766870-65F3-9D4F-9E47-F874F6F31F42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7" creationId="{661667DB-86A9-EC44-935F-3C1C37D41645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8" creationId="{1374B0B2-D3D1-3247-87A9-638B45F3BDCF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39" creationId="{683AF0C7-6147-7B42-A04E-D178D8DC2EC5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2" creationId="{39C5F0E3-3901-9647-874D-47821486C548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3" creationId="{3787EF76-5043-094B-99D6-0816EDC04B72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4" creationId="{FA874057-2638-F245-BA1B-2564D15D8BEE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5" creationId="{BA624133-7BB8-D64F-9AE7-5197D0781B9D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6" creationId="{328124F9-938A-E545-98B8-5F414F614DD4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7" creationId="{0B6FC0B2-1FE8-6D4E-9BD6-5C73384468F3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8" creationId="{0F03F1AE-B0F5-5644-9664-BCAD9769AC12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49" creationId="{8997133E-D267-C34B-B67D-1938606CA801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0" creationId="{21472670-8BAA-8645-922A-98BE0CC2DD71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1" creationId="{E7C5A256-C049-A342-B782-69EE3BD76470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2" creationId="{EF1B87E7-D414-0742-ACF0-7586FD256CD9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3" creationId="{E7766B2F-495C-F947-948A-66CBCD4F253E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4" creationId="{35CC5CBB-B100-7745-A2B7-E6E7548F1487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5" creationId="{2F03BA73-82DC-E84D-8308-99AB425DC3CF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6" creationId="{544467A8-58BD-914E-B0A5-C8DE5227714E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7" creationId="{59879FED-680F-9844-A9BE-26248D3860F9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8" creationId="{E9B03A9C-404C-3547-AA90-968980AD43F1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59" creationId="{9E6F5916-E93C-444D-AD7C-FEFB1CA6258C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0" creationId="{2662E98F-5C15-E94A-AA83-B769A919FC4E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1" creationId="{52E91209-4F89-7741-9206-B8287FCD9A27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2" creationId="{7C315764-0027-E54A-A3BB-889240C49404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3" creationId="{0725DBF9-B450-0F49-B55D-09A7BF4F702D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4" creationId="{77DBB9F4-F7F2-934A-914E-651249A6173D}"/>
          </ac:spMkLst>
        </pc:spChg>
        <pc:spChg chg="mod">
          <ac:chgData name="Veronica Vulcano" userId="2d6d784e-480f-449c-9f22-73a42a25f36f" providerId="ADAL" clId="{A7BEE3F0-BD8D-7047-BD9F-04C9900DD210}" dt="2021-04-22T09:31:29.641" v="4148" actId="17032"/>
          <ac:spMkLst>
            <pc:docMk/>
            <pc:sldMk cId="1687921984" sldId="390"/>
            <ac:spMk id="65" creationId="{ADE79413-AC99-FC45-95CB-E7134C09177E}"/>
          </ac:spMkLst>
        </pc:spChg>
        <pc:spChg chg="add del mod">
          <ac:chgData name="Veronica Vulcano" userId="2d6d784e-480f-449c-9f22-73a42a25f36f" providerId="ADAL" clId="{A7BEE3F0-BD8D-7047-BD9F-04C9900DD210}" dt="2021-04-22T09:30:03.443" v="4147" actId="478"/>
          <ac:spMkLst>
            <pc:docMk/>
            <pc:sldMk cId="1687921984" sldId="390"/>
            <ac:spMk id="66" creationId="{F5565B0A-D066-454A-810A-663E929A6399}"/>
          </ac:spMkLst>
        </pc:spChg>
        <pc:spChg chg="add del mod">
          <ac:chgData name="Veronica Vulcano" userId="2d6d784e-480f-449c-9f22-73a42a25f36f" providerId="ADAL" clId="{A7BEE3F0-BD8D-7047-BD9F-04C9900DD210}" dt="2021-04-22T09:30:03.443" v="4147" actId="478"/>
          <ac:spMkLst>
            <pc:docMk/>
            <pc:sldMk cId="1687921984" sldId="390"/>
            <ac:spMk id="67" creationId="{E270DDC4-1ACC-0941-BCAB-FB8FA8A55913}"/>
          </ac:spMkLst>
        </pc:spChg>
        <pc:spChg chg="add del mod">
          <ac:chgData name="Veronica Vulcano" userId="2d6d784e-480f-449c-9f22-73a42a25f36f" providerId="ADAL" clId="{A7BEE3F0-BD8D-7047-BD9F-04C9900DD210}" dt="2021-04-22T09:30:03.443" v="4147" actId="478"/>
          <ac:spMkLst>
            <pc:docMk/>
            <pc:sldMk cId="1687921984" sldId="390"/>
            <ac:spMk id="68" creationId="{7C86CA73-012E-2340-8C11-741FA68A9928}"/>
          </ac:spMkLst>
        </pc:spChg>
        <pc:spChg chg="del">
          <ac:chgData name="Veronica Vulcano" userId="2d6d784e-480f-449c-9f22-73a42a25f36f" providerId="ADAL" clId="{A7BEE3F0-BD8D-7047-BD9F-04C9900DD210}" dt="2021-04-22T08:54:00.824" v="3550" actId="478"/>
          <ac:spMkLst>
            <pc:docMk/>
            <pc:sldMk cId="1687921984" sldId="390"/>
            <ac:spMk id="698" creationId="{00000000-0000-0000-0000-000000000000}"/>
          </ac:spMkLst>
        </pc:spChg>
        <pc:grpChg chg="add mod">
          <ac:chgData name="Veronica Vulcano" userId="2d6d784e-480f-449c-9f22-73a42a25f36f" providerId="ADAL" clId="{A7BEE3F0-BD8D-7047-BD9F-04C9900DD210}" dt="2021-04-22T09:28:54.831" v="4141" actId="1035"/>
          <ac:grpSpMkLst>
            <pc:docMk/>
            <pc:sldMk cId="1687921984" sldId="390"/>
            <ac:grpSpMk id="27" creationId="{91D47C86-459B-D44E-915B-2A453622F307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32" creationId="{73ED63D4-C888-054D-A90F-F1E1BBEB831B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33" creationId="{8205D85B-D115-C644-B83C-4FD2BE5CB5AC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34" creationId="{7420584C-A7BF-CF41-9243-B3D7EE6D29BA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35" creationId="{EA78076E-E7BE-E947-9D39-A8CC2380C279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40" creationId="{0B11ED61-6B5B-4D4B-AE91-B849597E2843}"/>
          </ac:grpSpMkLst>
        </pc:grpChg>
        <pc:grpChg chg="mod">
          <ac:chgData name="Veronica Vulcano" userId="2d6d784e-480f-449c-9f22-73a42a25f36f" providerId="ADAL" clId="{A7BEE3F0-BD8D-7047-BD9F-04C9900DD210}" dt="2021-04-22T09:26:56.279" v="4115"/>
          <ac:grpSpMkLst>
            <pc:docMk/>
            <pc:sldMk cId="1687921984" sldId="390"/>
            <ac:grpSpMk id="41" creationId="{24E09139-4374-BF48-A2A9-459351B13053}"/>
          </ac:grpSpMkLst>
        </pc:grpChg>
        <pc:grpChg chg="del">
          <ac:chgData name="Veronica Vulcano" userId="2d6d784e-480f-449c-9f22-73a42a25f36f" providerId="ADAL" clId="{A7BEE3F0-BD8D-7047-BD9F-04C9900DD210}" dt="2021-04-22T08:54:00.824" v="3550" actId="478"/>
          <ac:grpSpMkLst>
            <pc:docMk/>
            <pc:sldMk cId="1687921984" sldId="390"/>
            <ac:grpSpMk id="113" creationId="{B9644461-6978-4E47-A0DB-98661D7017D0}"/>
          </ac:grpSpMkLst>
        </pc:grpChg>
        <pc:grpChg chg="del">
          <ac:chgData name="Veronica Vulcano" userId="2d6d784e-480f-449c-9f22-73a42a25f36f" providerId="ADAL" clId="{A7BEE3F0-BD8D-7047-BD9F-04C9900DD210}" dt="2021-04-22T08:54:00.824" v="3550" actId="478"/>
          <ac:grpSpMkLst>
            <pc:docMk/>
            <pc:sldMk cId="1687921984" sldId="390"/>
            <ac:grpSpMk id="117" creationId="{E497E74E-4657-469A-90E5-0EC3A170C8FA}"/>
          </ac:grpSpMkLst>
        </pc:grpChg>
        <pc:graphicFrameChg chg="add mod modGraphic">
          <ac:chgData name="Veronica Vulcano" userId="2d6d784e-480f-449c-9f22-73a42a25f36f" providerId="ADAL" clId="{A7BEE3F0-BD8D-7047-BD9F-04C9900DD210}" dt="2021-04-22T09:13:28.640" v="4033"/>
          <ac:graphicFrameMkLst>
            <pc:docMk/>
            <pc:sldMk cId="1687921984" sldId="390"/>
            <ac:graphicFrameMk id="8" creationId="{AD84CF4C-2E38-2C44-8F4B-74E1EE7CAF09}"/>
          </ac:graphicFrameMkLst>
        </pc:graphicFrameChg>
        <pc:graphicFrameChg chg="add mod modGraphic">
          <ac:chgData name="Veronica Vulcano" userId="2d6d784e-480f-449c-9f22-73a42a25f36f" providerId="ADAL" clId="{A7BEE3F0-BD8D-7047-BD9F-04C9900DD210}" dt="2021-04-22T09:15:29.626" v="4050" actId="20577"/>
          <ac:graphicFrameMkLst>
            <pc:docMk/>
            <pc:sldMk cId="1687921984" sldId="390"/>
            <ac:graphicFrameMk id="23" creationId="{331293F3-3FC8-BD46-AA1D-8176EE165C63}"/>
          </ac:graphicFrameMkLst>
        </pc:graphicFrameChg>
        <pc:picChg chg="del">
          <ac:chgData name="Veronica Vulcano" userId="2d6d784e-480f-449c-9f22-73a42a25f36f" providerId="ADAL" clId="{A7BEE3F0-BD8D-7047-BD9F-04C9900DD210}" dt="2021-04-22T08:54:00.824" v="3550" actId="478"/>
          <ac:picMkLst>
            <pc:docMk/>
            <pc:sldMk cId="1687921984" sldId="390"/>
            <ac:picMk id="5" creationId="{B2690C38-76BB-477F-96B7-446ED52D7F72}"/>
          </ac:picMkLst>
        </pc:picChg>
        <pc:picChg chg="del">
          <ac:chgData name="Veronica Vulcano" userId="2d6d784e-480f-449c-9f22-73a42a25f36f" providerId="ADAL" clId="{A7BEE3F0-BD8D-7047-BD9F-04C9900DD210}" dt="2021-04-22T08:54:00.824" v="3550" actId="478"/>
          <ac:picMkLst>
            <pc:docMk/>
            <pc:sldMk cId="1687921984" sldId="390"/>
            <ac:picMk id="9" creationId="{129622E1-7E99-42DC-921D-5BF23ECD4028}"/>
          </ac:picMkLst>
        </pc:picChg>
      </pc:sldChg>
      <pc:sldChg chg="addSp delSp modSp add del mod">
        <pc:chgData name="Veronica Vulcano" userId="2d6d784e-480f-449c-9f22-73a42a25f36f" providerId="ADAL" clId="{A7BEE3F0-BD8D-7047-BD9F-04C9900DD210}" dt="2021-04-22T09:26:24.627" v="4114" actId="2696"/>
        <pc:sldMkLst>
          <pc:docMk/>
          <pc:sldMk cId="3197247068" sldId="391"/>
        </pc:sldMkLst>
        <pc:spChg chg="add del mod">
          <ac:chgData name="Veronica Vulcano" userId="2d6d784e-480f-449c-9f22-73a42a25f36f" providerId="ADAL" clId="{A7BEE3F0-BD8D-7047-BD9F-04C9900DD210}" dt="2021-04-22T09:21:59.921" v="4096" actId="478"/>
          <ac:spMkLst>
            <pc:docMk/>
            <pc:sldMk cId="3197247068" sldId="391"/>
            <ac:spMk id="2" creationId="{22160E34-8441-4245-A8A7-6087F713B187}"/>
          </ac:spMkLst>
        </pc:spChg>
        <pc:spChg chg="del mod">
          <ac:chgData name="Veronica Vulcano" userId="2d6d784e-480f-449c-9f22-73a42a25f36f" providerId="ADAL" clId="{A7BEE3F0-BD8D-7047-BD9F-04C9900DD210}" dt="2021-04-22T09:21:17.058" v="4085"/>
          <ac:spMkLst>
            <pc:docMk/>
            <pc:sldMk cId="3197247068" sldId="391"/>
            <ac:spMk id="13" creationId="{3929DC2F-D123-6B43-AA54-152B50BC51C2}"/>
          </ac:spMkLst>
        </pc:spChg>
        <pc:graphicFrameChg chg="mod modGraphic">
          <ac:chgData name="Veronica Vulcano" userId="2d6d784e-480f-449c-9f22-73a42a25f36f" providerId="ADAL" clId="{A7BEE3F0-BD8D-7047-BD9F-04C9900DD210}" dt="2021-04-22T09:22:43.324" v="4113" actId="1076"/>
          <ac:graphicFrameMkLst>
            <pc:docMk/>
            <pc:sldMk cId="3197247068" sldId="391"/>
            <ac:graphicFrameMk id="23" creationId="{331293F3-3FC8-BD46-AA1D-8176EE165C63}"/>
          </ac:graphicFrameMkLst>
        </pc:graphicFrameChg>
      </pc:sldChg>
      <pc:sldMasterChg chg="delSldLayout">
        <pc:chgData name="Veronica Vulcano" userId="2d6d784e-480f-449c-9f22-73a42a25f36f" providerId="ADAL" clId="{A7BEE3F0-BD8D-7047-BD9F-04C9900DD210}" dt="2021-04-21T15:18:38.505" v="3085" actId="2696"/>
        <pc:sldMasterMkLst>
          <pc:docMk/>
          <pc:sldMasterMk cId="0" sldId="2147483680"/>
        </pc:sldMasterMkLst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52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56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57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3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4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5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6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7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8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69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70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71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72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0"/>
            <pc:sldLayoutMk cId="0" sldId="2147483673"/>
          </pc:sldLayoutMkLst>
        </pc:sldLayoutChg>
      </pc:sldMasterChg>
      <pc:sldMasterChg chg="del delSldLayout">
        <pc:chgData name="Veronica Vulcano" userId="2d6d784e-480f-449c-9f22-73a42a25f36f" providerId="ADAL" clId="{A7BEE3F0-BD8D-7047-BD9F-04C9900DD210}" dt="2021-04-21T15:18:38.505" v="3085" actId="2696"/>
        <pc:sldMasterMkLst>
          <pc:docMk/>
          <pc:sldMasterMk cId="0" sldId="2147483681"/>
        </pc:sldMasterMkLst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0" sldId="2147483681"/>
            <pc:sldLayoutMk cId="0" sldId="2147483679"/>
          </pc:sldLayoutMkLst>
        </pc:sldLayoutChg>
      </pc:sldMasterChg>
      <pc:sldMasterChg chg="del delSldLayout">
        <pc:chgData name="Veronica Vulcano" userId="2d6d784e-480f-449c-9f22-73a42a25f36f" providerId="ADAL" clId="{A7BEE3F0-BD8D-7047-BD9F-04C9900DD210}" dt="2021-04-21T15:18:38.505" v="3085" actId="2696"/>
        <pc:sldMasterMkLst>
          <pc:docMk/>
          <pc:sldMasterMk cId="995938314" sldId="2147483682"/>
        </pc:sldMasterMkLst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504469868" sldId="2147483683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501985328" sldId="2147483684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999120337" sldId="2147483685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291524589" sldId="2147483686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243649923" sldId="2147483687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274052697" sldId="2147483688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929442167" sldId="2147483689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4257251777" sldId="2147483690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4189014978" sldId="2147483691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701771531" sldId="2147483692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4128891923" sldId="2147483693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614807607" sldId="2147483694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33907293" sldId="2147483695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339861446" sldId="2147483696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018510450" sldId="2147483697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059496326" sldId="2147483698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4234978411" sldId="2147483699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225585250" sldId="2147483700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451443718" sldId="2147483701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323932373" sldId="2147483702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733409991" sldId="2147483703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071300897" sldId="2147483704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199105226" sldId="2147483705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528315266" sldId="2147483706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200871222" sldId="2147483707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457725112" sldId="2147483708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1368996514" sldId="2147483709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968007413" sldId="2147483710"/>
          </pc:sldLayoutMkLst>
        </pc:sldLayoutChg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995938314" sldId="2147483682"/>
            <pc:sldLayoutMk cId="3266037759" sldId="2147483711"/>
          </pc:sldLayoutMkLst>
        </pc:sldLayoutChg>
      </pc:sldMasterChg>
      <pc:sldMasterChg chg="del delSldLayout">
        <pc:chgData name="Veronica Vulcano" userId="2d6d784e-480f-449c-9f22-73a42a25f36f" providerId="ADAL" clId="{A7BEE3F0-BD8D-7047-BD9F-04C9900DD210}" dt="2021-04-21T15:18:38.505" v="3085" actId="2696"/>
        <pc:sldMasterMkLst>
          <pc:docMk/>
          <pc:sldMasterMk cId="2109010562" sldId="2147483712"/>
        </pc:sldMasterMkLst>
        <pc:sldLayoutChg chg="del">
          <pc:chgData name="Veronica Vulcano" userId="2d6d784e-480f-449c-9f22-73a42a25f36f" providerId="ADAL" clId="{A7BEE3F0-BD8D-7047-BD9F-04C9900DD210}" dt="2021-04-21T15:18:38.505" v="3085" actId="2696"/>
          <pc:sldLayoutMkLst>
            <pc:docMk/>
            <pc:sldMasterMk cId="2109010562" sldId="2147483712"/>
            <pc:sldLayoutMk cId="2560639870" sldId="2147483713"/>
          </pc:sldLayoutMkLst>
        </pc:sldLayoutChg>
      </pc:sldMasterChg>
    </pc:docChg>
  </pc:docChgLst>
  <pc:docChgLst>
    <pc:chgData name="Rossella Bonuomo" userId="abee520b-e795-4fc7-b214-28d2d549896b" providerId="ADAL" clId="{FAA7F640-1BC7-4AC3-9BFC-A74408D34027}"/>
    <pc:docChg chg="undo custSel addSld delSld modSld sldOrd">
      <pc:chgData name="Rossella Bonuomo" userId="abee520b-e795-4fc7-b214-28d2d549896b" providerId="ADAL" clId="{FAA7F640-1BC7-4AC3-9BFC-A74408D34027}" dt="2021-04-28T07:26:41.233" v="6574" actId="1037"/>
      <pc:docMkLst>
        <pc:docMk/>
      </pc:docMkLst>
      <pc:sldChg chg="addSp delSp modSp mod">
        <pc:chgData name="Rossella Bonuomo" userId="abee520b-e795-4fc7-b214-28d2d549896b" providerId="ADAL" clId="{FAA7F640-1BC7-4AC3-9BFC-A74408D34027}" dt="2021-04-20T20:04:39.412" v="3694" actId="1038"/>
        <pc:sldMkLst>
          <pc:docMk/>
          <pc:sldMk cId="0" sldId="256"/>
        </pc:sldMkLst>
        <pc:spChg chg="add mod">
          <ac:chgData name="Rossella Bonuomo" userId="abee520b-e795-4fc7-b214-28d2d549896b" providerId="ADAL" clId="{FAA7F640-1BC7-4AC3-9BFC-A74408D34027}" dt="2021-04-20T11:06:48.887" v="184" actId="1076"/>
          <ac:spMkLst>
            <pc:docMk/>
            <pc:sldMk cId="0" sldId="256"/>
            <ac:spMk id="2" creationId="{23A566D1-AC39-4940-96C4-F9F21BD31D29}"/>
          </ac:spMkLst>
        </pc:spChg>
        <pc:spChg chg="add del mod">
          <ac:chgData name="Rossella Bonuomo" userId="abee520b-e795-4fc7-b214-28d2d549896b" providerId="ADAL" clId="{FAA7F640-1BC7-4AC3-9BFC-A74408D34027}" dt="2021-04-20T10:56:09.889" v="10" actId="478"/>
          <ac:spMkLst>
            <pc:docMk/>
            <pc:sldMk cId="0" sldId="256"/>
            <ac:spMk id="3" creationId="{EB76F155-0C3F-45AB-B462-0AB09F755DC1}"/>
          </ac:spMkLst>
        </pc:spChg>
        <pc:spChg chg="add mod">
          <ac:chgData name="Rossella Bonuomo" userId="abee520b-e795-4fc7-b214-28d2d549896b" providerId="ADAL" clId="{FAA7F640-1BC7-4AC3-9BFC-A74408D34027}" dt="2021-04-20T11:07:34.274" v="213" actId="2711"/>
          <ac:spMkLst>
            <pc:docMk/>
            <pc:sldMk cId="0" sldId="256"/>
            <ac:spMk id="3" creationId="{FD237843-2E2E-4389-8C7E-F2F802FB671B}"/>
          </ac:spMkLst>
        </pc:spChg>
        <pc:spChg chg="add mod">
          <ac:chgData name="Rossella Bonuomo" userId="abee520b-e795-4fc7-b214-28d2d549896b" providerId="ADAL" clId="{FAA7F640-1BC7-4AC3-9BFC-A74408D34027}" dt="2021-04-20T11:09:03.838" v="224" actId="688"/>
          <ac:spMkLst>
            <pc:docMk/>
            <pc:sldMk cId="0" sldId="256"/>
            <ac:spMk id="89" creationId="{E36CBD41-7653-44E0-8429-CA8219C2CCEB}"/>
          </ac:spMkLst>
        </pc:spChg>
        <pc:spChg chg="add mod">
          <ac:chgData name="Rossella Bonuomo" userId="abee520b-e795-4fc7-b214-28d2d549896b" providerId="ADAL" clId="{FAA7F640-1BC7-4AC3-9BFC-A74408D34027}" dt="2021-04-20T11:11:24.289" v="235" actId="2711"/>
          <ac:spMkLst>
            <pc:docMk/>
            <pc:sldMk cId="0" sldId="256"/>
            <ac:spMk id="91" creationId="{F5FE9096-6E85-499E-AFD6-7145E67B7E8B}"/>
          </ac:spMkLst>
        </pc:spChg>
        <pc:spChg chg="add mod">
          <ac:chgData name="Rossella Bonuomo" userId="abee520b-e795-4fc7-b214-28d2d549896b" providerId="ADAL" clId="{FAA7F640-1BC7-4AC3-9BFC-A74408D34027}" dt="2021-04-20T11:11:45.019" v="259" actId="20577"/>
          <ac:spMkLst>
            <pc:docMk/>
            <pc:sldMk cId="0" sldId="256"/>
            <ac:spMk id="93" creationId="{7DEA6BA0-1CD5-48A4-8DB5-77E31D3003D0}"/>
          </ac:spMkLst>
        </pc:spChg>
        <pc:spChg chg="mod">
          <ac:chgData name="Rossella Bonuomo" userId="abee520b-e795-4fc7-b214-28d2d549896b" providerId="ADAL" clId="{FAA7F640-1BC7-4AC3-9BFC-A74408D34027}" dt="2021-04-20T11:13:54.308" v="368" actId="1076"/>
          <ac:spMkLst>
            <pc:docMk/>
            <pc:sldMk cId="0" sldId="256"/>
            <ac:spMk id="255" creationId="{00000000-0000-0000-0000-000000000000}"/>
          </ac:spMkLst>
        </pc:spChg>
        <pc:spChg chg="del mod">
          <ac:chgData name="Rossella Bonuomo" userId="abee520b-e795-4fc7-b214-28d2d549896b" providerId="ADAL" clId="{FAA7F640-1BC7-4AC3-9BFC-A74408D34027}" dt="2021-04-20T10:56:08.034" v="9" actId="478"/>
          <ac:spMkLst>
            <pc:docMk/>
            <pc:sldMk cId="0" sldId="256"/>
            <ac:spMk id="256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1:07:47.099" v="215" actId="478"/>
          <ac:spMkLst>
            <pc:docMk/>
            <pc:sldMk cId="0" sldId="256"/>
            <ac:spMk id="263" creationId="{00000000-0000-0000-0000-000000000000}"/>
          </ac:spMkLst>
        </pc:spChg>
        <pc:grpChg chg="mod">
          <ac:chgData name="Rossella Bonuomo" userId="abee520b-e795-4fc7-b214-28d2d549896b" providerId="ADAL" clId="{FAA7F640-1BC7-4AC3-9BFC-A74408D34027}" dt="2021-04-20T20:04:39.412" v="3694" actId="1038"/>
          <ac:grpSpMkLst>
            <pc:docMk/>
            <pc:sldMk cId="0" sldId="256"/>
            <ac:grpSpMk id="5" creationId="{7E651D1D-D2D9-4E7D-94C8-12A89F7CBEC8}"/>
          </ac:grpSpMkLst>
        </pc:grpChg>
        <pc:grpChg chg="mod">
          <ac:chgData name="Rossella Bonuomo" userId="abee520b-e795-4fc7-b214-28d2d549896b" providerId="ADAL" clId="{FAA7F640-1BC7-4AC3-9BFC-A74408D34027}" dt="2021-04-20T11:10:25.478" v="233" actId="1076"/>
          <ac:grpSpMkLst>
            <pc:docMk/>
            <pc:sldMk cId="0" sldId="256"/>
            <ac:grpSpMk id="6" creationId="{4DA10CCD-7370-4152-9254-05A4B261C0F7}"/>
          </ac:grpSpMkLst>
        </pc:grpChg>
        <pc:grpChg chg="del mod">
          <ac:chgData name="Rossella Bonuomo" userId="abee520b-e795-4fc7-b214-28d2d549896b" providerId="ADAL" clId="{FAA7F640-1BC7-4AC3-9BFC-A74408D34027}" dt="2021-04-20T11:07:42.823" v="214" actId="478"/>
          <ac:grpSpMkLst>
            <pc:docMk/>
            <pc:sldMk cId="0" sldId="256"/>
            <ac:grpSpMk id="257" creationId="{00000000-0000-0000-0000-000000000000}"/>
          </ac:grpSpMkLst>
        </pc:grpChg>
      </pc:sldChg>
      <pc:sldChg chg="addSp delSp modSp mod ord">
        <pc:chgData name="Rossella Bonuomo" userId="abee520b-e795-4fc7-b214-28d2d549896b" providerId="ADAL" clId="{FAA7F640-1BC7-4AC3-9BFC-A74408D34027}" dt="2021-04-20T18:35:44.210" v="2801" actId="1076"/>
        <pc:sldMkLst>
          <pc:docMk/>
          <pc:sldMk cId="0" sldId="257"/>
        </pc:sldMkLst>
        <pc:spChg chg="add del mod">
          <ac:chgData name="Rossella Bonuomo" userId="abee520b-e795-4fc7-b214-28d2d549896b" providerId="ADAL" clId="{FAA7F640-1BC7-4AC3-9BFC-A74408D34027}" dt="2021-04-20T18:21:33.334" v="1791" actId="478"/>
          <ac:spMkLst>
            <pc:docMk/>
            <pc:sldMk cId="0" sldId="257"/>
            <ac:spMk id="3" creationId="{BAA05E19-E93C-499B-B86A-F247A94257DA}"/>
          </ac:spMkLst>
        </pc:spChg>
        <pc:spChg chg="add mod">
          <ac:chgData name="Rossella Bonuomo" userId="abee520b-e795-4fc7-b214-28d2d549896b" providerId="ADAL" clId="{FAA7F640-1BC7-4AC3-9BFC-A74408D34027}" dt="2021-04-20T18:35:44.210" v="2801" actId="1076"/>
          <ac:spMkLst>
            <pc:docMk/>
            <pc:sldMk cId="0" sldId="257"/>
            <ac:spMk id="6" creationId="{0606E9F2-606C-4B6C-94D3-48DC7FA2F61F}"/>
          </ac:spMkLst>
        </pc:spChg>
        <pc:spChg chg="add mod">
          <ac:chgData name="Rossella Bonuomo" userId="abee520b-e795-4fc7-b214-28d2d549896b" providerId="ADAL" clId="{FAA7F640-1BC7-4AC3-9BFC-A74408D34027}" dt="2021-04-20T18:34:29.721" v="2751" actId="1076"/>
          <ac:spMkLst>
            <pc:docMk/>
            <pc:sldMk cId="0" sldId="257"/>
            <ac:spMk id="7" creationId="{7B08A74D-427C-487F-9C1B-C2F24A612C7E}"/>
          </ac:spMkLst>
        </pc:spChg>
        <pc:spChg chg="add mod ord">
          <ac:chgData name="Rossella Bonuomo" userId="abee520b-e795-4fc7-b214-28d2d549896b" providerId="ADAL" clId="{FAA7F640-1BC7-4AC3-9BFC-A74408D34027}" dt="2021-04-20T18:35:29.111" v="2798" actId="1036"/>
          <ac:spMkLst>
            <pc:docMk/>
            <pc:sldMk cId="0" sldId="257"/>
            <ac:spMk id="8" creationId="{F48AD479-CF1F-4047-ADE1-87C3A81D585D}"/>
          </ac:spMkLst>
        </pc:spChg>
        <pc:spChg chg="add del mod">
          <ac:chgData name="Rossella Bonuomo" userId="abee520b-e795-4fc7-b214-28d2d549896b" providerId="ADAL" clId="{FAA7F640-1BC7-4AC3-9BFC-A74408D34027}" dt="2021-04-20T18:31:51.999" v="2456"/>
          <ac:spMkLst>
            <pc:docMk/>
            <pc:sldMk cId="0" sldId="257"/>
            <ac:spMk id="9" creationId="{7A6A7BEF-9A1E-47E2-AC6A-A6617DD1F86E}"/>
          </ac:spMkLst>
        </pc:spChg>
        <pc:spChg chg="add mod">
          <ac:chgData name="Rossella Bonuomo" userId="abee520b-e795-4fc7-b214-28d2d549896b" providerId="ADAL" clId="{FAA7F640-1BC7-4AC3-9BFC-A74408D34027}" dt="2021-04-20T18:35:39.591" v="2800" actId="1076"/>
          <ac:spMkLst>
            <pc:docMk/>
            <pc:sldMk cId="0" sldId="257"/>
            <ac:spMk id="10" creationId="{61110E18-051A-4ED0-81EF-BA3F4332B624}"/>
          </ac:spMkLst>
        </pc:spChg>
        <pc:spChg chg="mod">
          <ac:chgData name="Rossella Bonuomo" userId="abee520b-e795-4fc7-b214-28d2d549896b" providerId="ADAL" clId="{FAA7F640-1BC7-4AC3-9BFC-A74408D34027}" dt="2021-04-20T18:34:22.656" v="2750" actId="1076"/>
          <ac:spMkLst>
            <pc:docMk/>
            <pc:sldMk cId="0" sldId="257"/>
            <ac:spMk id="315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21:20.310" v="1789" actId="478"/>
          <ac:spMkLst>
            <pc:docMk/>
            <pc:sldMk cId="0" sldId="257"/>
            <ac:spMk id="316" creationId="{00000000-0000-0000-0000-000000000000}"/>
          </ac:spMkLst>
        </pc:spChg>
        <pc:picChg chg="add mod">
          <ac:chgData name="Rossella Bonuomo" userId="abee520b-e795-4fc7-b214-28d2d549896b" providerId="ADAL" clId="{FAA7F640-1BC7-4AC3-9BFC-A74408D34027}" dt="2021-04-20T18:35:29.111" v="2798" actId="1036"/>
          <ac:picMkLst>
            <pc:docMk/>
            <pc:sldMk cId="0" sldId="257"/>
            <ac:picMk id="5" creationId="{BD61D6E0-AA2D-4CFF-B730-64CB35A35DFA}"/>
          </ac:picMkLst>
        </pc:picChg>
      </pc:sldChg>
      <pc:sldChg chg="addSp delSp modSp mod">
        <pc:chgData name="Rossella Bonuomo" userId="abee520b-e795-4fc7-b214-28d2d549896b" providerId="ADAL" clId="{FAA7F640-1BC7-4AC3-9BFC-A74408D34027}" dt="2021-04-21T12:39:06.356" v="5251" actId="1036"/>
        <pc:sldMkLst>
          <pc:docMk/>
          <pc:sldMk cId="0" sldId="258"/>
        </pc:sldMkLst>
        <pc:spChg chg="add mod ord">
          <ac:chgData name="Rossella Bonuomo" userId="abee520b-e795-4fc7-b214-28d2d549896b" providerId="ADAL" clId="{FAA7F640-1BC7-4AC3-9BFC-A74408D34027}" dt="2021-04-20T18:01:09.469" v="906" actId="1037"/>
          <ac:spMkLst>
            <pc:docMk/>
            <pc:sldMk cId="0" sldId="258"/>
            <ac:spMk id="37" creationId="{735CE106-2CCC-4564-A4FB-C5BF05751C5D}"/>
          </ac:spMkLst>
        </pc:spChg>
        <pc:spChg chg="mod">
          <ac:chgData name="Rossella Bonuomo" userId="abee520b-e795-4fc7-b214-28d2d549896b" providerId="ADAL" clId="{FAA7F640-1BC7-4AC3-9BFC-A74408D34027}" dt="2021-04-20T17:53:51.530" v="369"/>
          <ac:spMkLst>
            <pc:docMk/>
            <pc:sldMk cId="0" sldId="258"/>
            <ac:spMk id="39" creationId="{8EDFF1FD-6335-4007-8674-F69F1D69055B}"/>
          </ac:spMkLst>
        </pc:spChg>
        <pc:spChg chg="mod">
          <ac:chgData name="Rossella Bonuomo" userId="abee520b-e795-4fc7-b214-28d2d549896b" providerId="ADAL" clId="{FAA7F640-1BC7-4AC3-9BFC-A74408D34027}" dt="2021-04-20T17:53:51.530" v="369"/>
          <ac:spMkLst>
            <pc:docMk/>
            <pc:sldMk cId="0" sldId="258"/>
            <ac:spMk id="41" creationId="{F49EB6B2-FC60-4F7A-ACCA-D3C5C1EBD81E}"/>
          </ac:spMkLst>
        </pc:spChg>
        <pc:spChg chg="add mod">
          <ac:chgData name="Rossella Bonuomo" userId="abee520b-e795-4fc7-b214-28d2d549896b" providerId="ADAL" clId="{FAA7F640-1BC7-4AC3-9BFC-A74408D34027}" dt="2021-04-20T18:01:09.469" v="906" actId="1037"/>
          <ac:spMkLst>
            <pc:docMk/>
            <pc:sldMk cId="0" sldId="258"/>
            <ac:spMk id="42" creationId="{60A10854-4056-415C-AAFF-37D7784860B5}"/>
          </ac:spMkLst>
        </pc:spChg>
        <pc:spChg chg="add mod">
          <ac:chgData name="Rossella Bonuomo" userId="abee520b-e795-4fc7-b214-28d2d549896b" providerId="ADAL" clId="{FAA7F640-1BC7-4AC3-9BFC-A74408D34027}" dt="2021-04-20T18:01:09.469" v="906" actId="1037"/>
          <ac:spMkLst>
            <pc:docMk/>
            <pc:sldMk cId="0" sldId="258"/>
            <ac:spMk id="43" creationId="{D8CF22E2-0783-4E91-9D29-C04608433FD7}"/>
          </ac:spMkLst>
        </pc:spChg>
        <pc:spChg chg="add mod">
          <ac:chgData name="Rossella Bonuomo" userId="abee520b-e795-4fc7-b214-28d2d549896b" providerId="ADAL" clId="{FAA7F640-1BC7-4AC3-9BFC-A74408D34027}" dt="2021-04-20T17:59:14.937" v="900" actId="20577"/>
          <ac:spMkLst>
            <pc:docMk/>
            <pc:sldMk cId="0" sldId="258"/>
            <ac:spMk id="44" creationId="{39A34538-B6E4-4526-9809-B4399A5418DD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46" creationId="{3F88DE58-1AEF-47F5-AC99-A4751B35ED0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47" creationId="{244DCFFD-3468-419A-A68E-25B063E575D0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47" creationId="{4C147B11-DC58-45B9-8A52-353F0C4F99E9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48" creationId="{2B83648A-E2AC-45E6-9039-451A967D786E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48" creationId="{D8D0E0D2-6B1A-4EFC-904F-5EA57618B732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49" creationId="{08396EF2-8991-41F5-9283-6975414F646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49" creationId="{5F866781-85D6-41F4-8054-69FEC0B9818E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0" creationId="{4B847560-2338-4511-A1F0-F289F8F8BDCE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0" creationId="{9D858EC5-9943-4018-8602-C9BB1812430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1" creationId="{120E0B1F-9FEC-4AF9-9979-EE94F670DB6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1" creationId="{A7690A8B-B4F3-4BB8-95C1-188FC06E6208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2" creationId="{47C1148C-049F-4075-A6F3-8C0B61122417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2" creationId="{B04DAA0C-4900-4C6B-BF0B-BEECCB0F113D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3" creationId="{0D9E2BB2-A45E-43C6-B6F2-0FBFCCBB8E3F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3" creationId="{C849CE3B-3C98-4C9B-8245-815FE7055025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4" creationId="{6145BC74-43F6-4C80-84CF-36050DDA36E7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4" creationId="{A5274527-46B2-4595-940C-9D760ADD3EC8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5" creationId="{A4AD6839-44A7-46CF-AD12-8664CE1D3E27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5" creationId="{CE7C309E-897C-40EE-9C15-35284A52069A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6" creationId="{34848A22-E4C0-43FD-AB7F-B06437AEFB3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6" creationId="{54B7B96D-B6CF-4E70-BF82-6E37FAAFF8C3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7" creationId="{209055E6-06C1-45DB-9762-36F8486AE22E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7" creationId="{A40850F5-6702-4A39-BCA6-4FDBA406FBB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8" creationId="{8D9D83EC-F55F-4D35-8335-6E84454FFA4A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8" creationId="{93F6A109-FFAB-4B15-9A71-285E8BB2C3FC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59" creationId="{50F50435-23C3-4705-83A4-5E026B877EA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59" creationId="{DF0C66CC-47A1-4F08-83AC-5B1B760A25EC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0" creationId="{4B805934-366D-4528-AAFA-D0CF8BF5B83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0" creationId="{84A1F4A9-B186-4B52-AFAA-5315F18F5672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1" creationId="{359D3B65-3CF3-44FF-965C-0F3F249329F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1" creationId="{4CB6B411-44A0-4D6F-9502-3E147B3D35EF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2" creationId="{1D55B230-3261-4F69-A1FB-CFFCC55DF342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2" creationId="{83A664BE-EF34-4882-8559-0F6245A630E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3" creationId="{7CA6A801-FC2B-4AD4-9DD4-2A99D64AB91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3" creationId="{C3386C67-172D-4F80-AFA6-7973D0EEF628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4" creationId="{1BCCE7FA-0DC2-4F2C-93F3-16C62C5E838F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4" creationId="{F2FDD83A-4048-4258-8EC6-0AD4FCE20F4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5" creationId="{58030B6B-A317-4978-B21B-2388DF28EB25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5" creationId="{D7743CE4-06E8-410B-9C87-EA1AEA1B3428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6" creationId="{09C89059-9B83-4683-B726-A7C207617E82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6" creationId="{5E1D0314-54C5-44D6-A213-7661A7AE27AF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7" creationId="{10BAA34D-E302-4465-B77C-0C60FEC8DA90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7" creationId="{E266067D-CD35-4434-95F0-94C2132D08B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8" creationId="{BA96381B-FD98-40C0-A90A-A139A961CF12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8" creationId="{C034D83C-4673-4C44-9F58-99F28E5A201E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69" creationId="{30C7E95C-C18E-4174-8E81-CFBC56691D0A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69" creationId="{59D086E0-98F3-4DF4-A5C6-9970B6F1CE15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0" creationId="{60F8416B-FCAA-4D78-957D-3344FBE5FCB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0" creationId="{E4417D7D-F937-4AE3-8E55-0852457146B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1" creationId="{4C274D6F-24BB-42FF-8B8C-9F7E7D9E6C1E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1" creationId="{97102B77-A144-496E-86F0-1453CFFFFACB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2" creationId="{2C81AF09-6383-497B-A5F1-2A7D7E83E1CE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2" creationId="{354057EB-4F78-4A82-89C6-6D1284AFEB4A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3" creationId="{4ECDFEFB-5C7A-4570-904D-0E4D7FA40ED1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3" creationId="{916F3361-E041-48AF-8847-740476AE4619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4" creationId="{1FF7D056-21D9-4DBB-B3A5-25CCAF40C099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4" creationId="{217BE76A-1413-43E0-B2ED-811FB725E5F3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5" creationId="{3F161E4B-E0CE-468C-8B19-FAEA65BE25EB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5" creationId="{9470CACC-B837-451A-A9B4-634AC1BF33D2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6" creationId="{1CD0EEB8-EB0E-4652-B826-8FD231482FE6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6" creationId="{802703CE-76D8-448B-852E-CCBC3D30F1A1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7" creationId="{6EEF8949-D25E-4CD2-B3AB-11D115F6F291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7" creationId="{A2DFE0A8-2578-44F3-9475-EB26B2673850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8" creationId="{56D20440-F55D-4FAD-A197-A89A254BFB43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8" creationId="{939EF013-168D-4728-8F57-77A558FE128F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79" creationId="{14D9C379-C97E-47FA-9D1E-841532A532E5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79" creationId="{6E69B7DD-E871-4E85-B954-FF9ED2F633ED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0" creationId="{4813BDA2-CCCB-4489-9536-6E509106A57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0" creationId="{E28F8594-55D1-44CF-B15A-FE1F385FE0FB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1" creationId="{42C84DAC-7596-41AA-A345-2E01C1CE3297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1" creationId="{C9A92691-19B6-4380-B117-FCE8E0086EE8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2" creationId="{5126D359-25DB-4FF1-BE26-A06D43E2BAA6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2" creationId="{7074656F-30F4-4C03-9F16-588BFBC5EEC2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3" creationId="{08A41C9A-D7AC-4718-B5A1-B45E4A9C817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3" creationId="{7AF9D9D2-975E-458F-BDD4-1F1DBB9990C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4" creationId="{2296FD43-6DD9-4168-AA00-4906119BCC2C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4" creationId="{9BC9E0EB-B91A-4F18-99B6-CD9017DB4D38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5" creationId="{5D34A1EF-2FFD-4F62-B0D4-FAD79953339A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5" creationId="{9E2C38C8-AC09-4C6C-BADB-D90D3413AC9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6" creationId="{8D54245B-D288-4467-A342-8AF02B7B799E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6" creationId="{A703C1AA-21A2-474D-BFD5-EEE73E876312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7" creationId="{6F8F94BC-D951-4F68-9243-5027CD6B9420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7" creationId="{8245D028-2FF1-40A2-8615-607EF085A5B6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8" creationId="{175EA90F-4058-4FDB-AAF5-09A78A26B8C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8" creationId="{FBF7FA6E-2EF4-48B2-8AD4-38406EDC0DF1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89" creationId="{42068D2B-A964-4C77-9E68-C19140C78C7A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89" creationId="{F112116E-595E-4FB9-83EA-59DBD53A95BB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0" creationId="{445CE287-0EDF-4D5F-924D-27D2F0929739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0" creationId="{90BC9201-F90D-4A52-ADED-81E07AAA031D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1" creationId="{8AD0F6F3-DF08-47E0-BDA3-7527C8E25F3A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1" creationId="{F67C5119-147D-4C37-8059-C32CBC483565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2" creationId="{0ED5F96B-E3EF-45F5-AB48-5F808DEB29EE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2" creationId="{453A4AAF-B4BF-4C32-A928-0BC4DF2F9B8F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3" creationId="{308C23F4-B40D-4836-BAB7-772E343D3A16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3" creationId="{7A84216B-8E55-4156-84C4-0B6490571E14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4" creationId="{26A84DDA-7A45-427B-BFBE-6DFD81D10961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4" creationId="{631F9E87-5235-4306-96B4-2C9F8E8E690A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5" creationId="{82EC49C9-7ED9-4464-B26A-88B6E7A11C6D}"/>
          </ac:spMkLst>
        </pc:spChg>
        <pc:spChg chg="mod">
          <ac:chgData name="Rossella Bonuomo" userId="abee520b-e795-4fc7-b214-28d2d549896b" providerId="ADAL" clId="{FAA7F640-1BC7-4AC3-9BFC-A74408D34027}" dt="2021-04-20T18:00:05.259" v="901"/>
          <ac:spMkLst>
            <pc:docMk/>
            <pc:sldMk cId="0" sldId="258"/>
            <ac:spMk id="95" creationId="{B70F0B9F-DE5C-4F85-9E2C-8ECE1F70DA15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6" creationId="{4ADAAE07-F6E3-467B-A742-A8040C5BE9A7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7" creationId="{9F115A56-D569-4367-BDE5-E2053E19EFBA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8" creationId="{B8481682-A187-43BC-981E-E2DDD237DCAC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99" creationId="{03789110-6771-4BF0-AB32-6BDA879F0802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100" creationId="{7A798145-5372-421A-9484-EDC689C59F59}"/>
          </ac:spMkLst>
        </pc:spChg>
        <pc:spChg chg="mod">
          <ac:chgData name="Rossella Bonuomo" userId="abee520b-e795-4fc7-b214-28d2d549896b" providerId="ADAL" clId="{FAA7F640-1BC7-4AC3-9BFC-A74408D34027}" dt="2021-04-20T20:06:12.085" v="3695"/>
          <ac:spMkLst>
            <pc:docMk/>
            <pc:sldMk cId="0" sldId="258"/>
            <ac:spMk id="101" creationId="{EF92CA67-E140-42C8-B57F-1659B1DEBDF7}"/>
          </ac:spMkLst>
        </pc:spChg>
        <pc:spChg chg="mod">
          <ac:chgData name="Rossella Bonuomo" userId="abee520b-e795-4fc7-b214-28d2d549896b" providerId="ADAL" clId="{FAA7F640-1BC7-4AC3-9BFC-A74408D34027}" dt="2021-04-20T17:55:31.764" v="671" actId="1037"/>
          <ac:spMkLst>
            <pc:docMk/>
            <pc:sldMk cId="0" sldId="258"/>
            <ac:spMk id="321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6:42.339" v="721" actId="1037"/>
          <ac:spMkLst>
            <pc:docMk/>
            <pc:sldMk cId="0" sldId="258"/>
            <ac:spMk id="322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5:11.572" v="650" actId="1036"/>
          <ac:spMkLst>
            <pc:docMk/>
            <pc:sldMk cId="0" sldId="258"/>
            <ac:spMk id="323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13.836" v="781" actId="1037"/>
          <ac:spMkLst>
            <pc:docMk/>
            <pc:sldMk cId="0" sldId="258"/>
            <ac:spMk id="324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5:46.880" v="674" actId="1076"/>
          <ac:spMkLst>
            <pc:docMk/>
            <pc:sldMk cId="0" sldId="258"/>
            <ac:spMk id="325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5:36.821" v="672" actId="1076"/>
          <ac:spMkLst>
            <pc:docMk/>
            <pc:sldMk cId="0" sldId="258"/>
            <ac:spMk id="326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39.451" v="782" actId="207"/>
          <ac:spMkLst>
            <pc:docMk/>
            <pc:sldMk cId="0" sldId="258"/>
            <ac:spMk id="332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39.451" v="782" actId="207"/>
          <ac:spMkLst>
            <pc:docMk/>
            <pc:sldMk cId="0" sldId="258"/>
            <ac:spMk id="334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13.836" v="781" actId="1037"/>
          <ac:spMkLst>
            <pc:docMk/>
            <pc:sldMk cId="0" sldId="258"/>
            <ac:spMk id="344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5:31.764" v="671" actId="1037"/>
          <ac:spMkLst>
            <pc:docMk/>
            <pc:sldMk cId="0" sldId="258"/>
            <ac:spMk id="345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6:42.339" v="721" actId="1037"/>
          <ac:spMkLst>
            <pc:docMk/>
            <pc:sldMk cId="0" sldId="258"/>
            <ac:spMk id="346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1T12:39:06.356" v="5251" actId="1036"/>
          <ac:spMkLst>
            <pc:docMk/>
            <pc:sldMk cId="0" sldId="258"/>
            <ac:spMk id="347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13.836" v="781" actId="1037"/>
          <ac:spMkLst>
            <pc:docMk/>
            <pc:sldMk cId="0" sldId="258"/>
            <ac:spMk id="348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13.836" v="781" actId="1037"/>
          <ac:spMkLst>
            <pc:docMk/>
            <pc:sldMk cId="0" sldId="258"/>
            <ac:spMk id="349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5:31.764" v="671" actId="1037"/>
          <ac:spMkLst>
            <pc:docMk/>
            <pc:sldMk cId="0" sldId="258"/>
            <ac:spMk id="350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7:54.137" v="787" actId="20577"/>
          <ac:spMkLst>
            <pc:docMk/>
            <pc:sldMk cId="0" sldId="258"/>
            <ac:spMk id="351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8:28.178" v="798" actId="20577"/>
          <ac:spMkLst>
            <pc:docMk/>
            <pc:sldMk cId="0" sldId="258"/>
            <ac:spMk id="352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8:40.839" v="834" actId="20577"/>
          <ac:spMkLst>
            <pc:docMk/>
            <pc:sldMk cId="0" sldId="258"/>
            <ac:spMk id="353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7:59:05.704" v="883" actId="20577"/>
          <ac:spMkLst>
            <pc:docMk/>
            <pc:sldMk cId="0" sldId="258"/>
            <ac:spMk id="354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0T18:01:09.469" v="906" actId="1037"/>
          <ac:spMkLst>
            <pc:docMk/>
            <pc:sldMk cId="0" sldId="258"/>
            <ac:spMk id="355" creationId="{00000000-0000-0000-0000-000000000000}"/>
          </ac:spMkLst>
        </pc:spChg>
        <pc:grpChg chg="add mod">
          <ac:chgData name="Rossella Bonuomo" userId="abee520b-e795-4fc7-b214-28d2d549896b" providerId="ADAL" clId="{FAA7F640-1BC7-4AC3-9BFC-A74408D34027}" dt="2021-04-20T18:01:09.469" v="906" actId="1037"/>
          <ac:grpSpMkLst>
            <pc:docMk/>
            <pc:sldMk cId="0" sldId="258"/>
            <ac:grpSpMk id="38" creationId="{37FA290C-33B9-4DDD-80A6-DED0EDE70729}"/>
          </ac:grpSpMkLst>
        </pc:grpChg>
        <pc:grpChg chg="add mod">
          <ac:chgData name="Rossella Bonuomo" userId="abee520b-e795-4fc7-b214-28d2d549896b" providerId="ADAL" clId="{FAA7F640-1BC7-4AC3-9BFC-A74408D34027}" dt="2021-04-20T20:06:30.269" v="3702" actId="1076"/>
          <ac:grpSpMkLst>
            <pc:docMk/>
            <pc:sldMk cId="0" sldId="258"/>
            <ac:grpSpMk id="45" creationId="{5F901405-10CC-4EFB-AD3A-8EA9EA3C22AE}"/>
          </ac:grpSpMkLst>
        </pc:grpChg>
        <pc:grpChg chg="add del mod">
          <ac:chgData name="Rossella Bonuomo" userId="abee520b-e795-4fc7-b214-28d2d549896b" providerId="ADAL" clId="{FAA7F640-1BC7-4AC3-9BFC-A74408D34027}" dt="2021-04-20T18:09:15.198" v="1610" actId="21"/>
          <ac:grpSpMkLst>
            <pc:docMk/>
            <pc:sldMk cId="0" sldId="258"/>
            <ac:grpSpMk id="46" creationId="{FA92FF0F-2C10-4C04-B192-F7256DB98C0B}"/>
          </ac:grpSpMkLst>
        </pc:grpChg>
        <pc:grpChg chg="mod">
          <ac:chgData name="Rossella Bonuomo" userId="abee520b-e795-4fc7-b214-28d2d549896b" providerId="ADAL" clId="{FAA7F640-1BC7-4AC3-9BFC-A74408D34027}" dt="2021-04-20T17:55:11.572" v="650" actId="1036"/>
          <ac:grpSpMkLst>
            <pc:docMk/>
            <pc:sldMk cId="0" sldId="258"/>
            <ac:grpSpMk id="327" creationId="{00000000-0000-0000-0000-000000000000}"/>
          </ac:grpSpMkLst>
        </pc:grpChg>
        <pc:grpChg chg="mod">
          <ac:chgData name="Rossella Bonuomo" userId="abee520b-e795-4fc7-b214-28d2d549896b" providerId="ADAL" clId="{FAA7F640-1BC7-4AC3-9BFC-A74408D34027}" dt="2021-04-20T17:57:39.451" v="782" actId="207"/>
          <ac:grpSpMkLst>
            <pc:docMk/>
            <pc:sldMk cId="0" sldId="258"/>
            <ac:grpSpMk id="331" creationId="{00000000-0000-0000-0000-000000000000}"/>
          </ac:grpSpMkLst>
        </pc:grpChg>
        <pc:grpChg chg="mod">
          <ac:chgData name="Rossella Bonuomo" userId="abee520b-e795-4fc7-b214-28d2d549896b" providerId="ADAL" clId="{FAA7F640-1BC7-4AC3-9BFC-A74408D34027}" dt="2021-04-20T17:55:31.764" v="671" actId="1037"/>
          <ac:grpSpMkLst>
            <pc:docMk/>
            <pc:sldMk cId="0" sldId="258"/>
            <ac:grpSpMk id="335" creationId="{00000000-0000-0000-0000-000000000000}"/>
          </ac:grpSpMkLst>
        </pc:grpChg>
        <pc:grpChg chg="mod">
          <ac:chgData name="Rossella Bonuomo" userId="abee520b-e795-4fc7-b214-28d2d549896b" providerId="ADAL" clId="{FAA7F640-1BC7-4AC3-9BFC-A74408D34027}" dt="2021-04-20T17:57:13.836" v="781" actId="1037"/>
          <ac:grpSpMkLst>
            <pc:docMk/>
            <pc:sldMk cId="0" sldId="258"/>
            <ac:grpSpMk id="339" creationId="{00000000-0000-0000-0000-000000000000}"/>
          </ac:grpSpMkLst>
        </pc:grpChg>
        <pc:cxnChg chg="mod">
          <ac:chgData name="Rossella Bonuomo" userId="abee520b-e795-4fc7-b214-28d2d549896b" providerId="ADAL" clId="{FAA7F640-1BC7-4AC3-9BFC-A74408D34027}" dt="2021-04-20T17:53:51.530" v="369"/>
          <ac:cxnSpMkLst>
            <pc:docMk/>
            <pc:sldMk cId="0" sldId="258"/>
            <ac:cxnSpMk id="40" creationId="{98ABD06A-E903-4D70-B121-9191702B014E}"/>
          </ac:cxnSpMkLst>
        </pc:cxnChg>
        <pc:cxnChg chg="mod">
          <ac:chgData name="Rossella Bonuomo" userId="abee520b-e795-4fc7-b214-28d2d549896b" providerId="ADAL" clId="{FAA7F640-1BC7-4AC3-9BFC-A74408D34027}" dt="2021-04-20T17:58:16.971" v="790" actId="14100"/>
          <ac:cxnSpMkLst>
            <pc:docMk/>
            <pc:sldMk cId="0" sldId="258"/>
            <ac:cxnSpMk id="333" creationId="{00000000-0000-0000-0000-000000000000}"/>
          </ac:cxnSpMkLst>
        </pc:cxnChg>
      </pc:sldChg>
      <pc:sldChg chg="modSp mod">
        <pc:chgData name="Rossella Bonuomo" userId="abee520b-e795-4fc7-b214-28d2d549896b" providerId="ADAL" clId="{FAA7F640-1BC7-4AC3-9BFC-A74408D34027}" dt="2021-04-20T20:43:52.417" v="4494" actId="1076"/>
        <pc:sldMkLst>
          <pc:docMk/>
          <pc:sldMk cId="0" sldId="262"/>
        </pc:sldMkLst>
        <pc:spChg chg="mod">
          <ac:chgData name="Rossella Bonuomo" userId="abee520b-e795-4fc7-b214-28d2d549896b" providerId="ADAL" clId="{FAA7F640-1BC7-4AC3-9BFC-A74408D34027}" dt="2021-04-20T20:43:52.417" v="4494" actId="1076"/>
          <ac:spMkLst>
            <pc:docMk/>
            <pc:sldMk cId="0" sldId="262"/>
            <ac:spMk id="462" creationId="{00000000-0000-0000-0000-000000000000}"/>
          </ac:spMkLst>
        </pc:spChg>
      </pc:sldChg>
      <pc:sldChg chg="addSp delSp modSp mod ord">
        <pc:chgData name="Rossella Bonuomo" userId="abee520b-e795-4fc7-b214-28d2d549896b" providerId="ADAL" clId="{FAA7F640-1BC7-4AC3-9BFC-A74408D34027}" dt="2021-04-20T19:54:48.203" v="3683" actId="1076"/>
        <pc:sldMkLst>
          <pc:docMk/>
          <pc:sldMk cId="0" sldId="263"/>
        </pc:sldMkLst>
        <pc:spChg chg="add mod">
          <ac:chgData name="Rossella Bonuomo" userId="abee520b-e795-4fc7-b214-28d2d549896b" providerId="ADAL" clId="{FAA7F640-1BC7-4AC3-9BFC-A74408D34027}" dt="2021-04-20T19:43:05.268" v="3291" actId="1076"/>
          <ac:spMkLst>
            <pc:docMk/>
            <pc:sldMk cId="0" sldId="263"/>
            <ac:spMk id="4" creationId="{D76176FE-30A7-4B47-8C98-B86864018C4F}"/>
          </ac:spMkLst>
        </pc:spChg>
        <pc:spChg chg="add mod ord">
          <ac:chgData name="Rossella Bonuomo" userId="abee520b-e795-4fc7-b214-28d2d549896b" providerId="ADAL" clId="{FAA7F640-1BC7-4AC3-9BFC-A74408D34027}" dt="2021-04-20T19:40:41.621" v="3167" actId="693"/>
          <ac:spMkLst>
            <pc:docMk/>
            <pc:sldMk cId="0" sldId="263"/>
            <ac:spMk id="5" creationId="{045D32E2-CEF1-409B-9910-1AE9703C76F5}"/>
          </ac:spMkLst>
        </pc:spChg>
        <pc:spChg chg="add mod">
          <ac:chgData name="Rossella Bonuomo" userId="abee520b-e795-4fc7-b214-28d2d549896b" providerId="ADAL" clId="{FAA7F640-1BC7-4AC3-9BFC-A74408D34027}" dt="2021-04-20T19:42:56.946" v="3290" actId="1076"/>
          <ac:spMkLst>
            <pc:docMk/>
            <pc:sldMk cId="0" sldId="263"/>
            <ac:spMk id="6" creationId="{3608E683-7B70-4584-8595-4E58814BA38F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7" creationId="{4646C399-8F2D-4E4D-9026-82225F1AE4AF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8" creationId="{CB8CF570-B7F2-43D9-94C3-09B71EA67996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45" creationId="{26EFE1DB-8578-47A7-A807-BA49D1D80532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46" creationId="{1F070052-3633-461A-B2A1-B2F03AD666B6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47" creationId="{F9DADD4A-10F5-4CA3-B093-3FFC4C91D427}"/>
          </ac:spMkLst>
        </pc:spChg>
        <pc:spChg chg="add mod">
          <ac:chgData name="Rossella Bonuomo" userId="abee520b-e795-4fc7-b214-28d2d549896b" providerId="ADAL" clId="{FAA7F640-1BC7-4AC3-9BFC-A74408D34027}" dt="2021-04-20T19:47:42.563" v="3620" actId="1076"/>
          <ac:spMkLst>
            <pc:docMk/>
            <pc:sldMk cId="0" sldId="263"/>
            <ac:spMk id="48" creationId="{15A53891-AC9F-43CE-993A-78655F860684}"/>
          </ac:spMkLst>
        </pc:spChg>
        <pc:spChg chg="add mod">
          <ac:chgData name="Rossella Bonuomo" userId="abee520b-e795-4fc7-b214-28d2d549896b" providerId="ADAL" clId="{FAA7F640-1BC7-4AC3-9BFC-A74408D34027}" dt="2021-04-20T19:54:08.336" v="3678" actId="1036"/>
          <ac:spMkLst>
            <pc:docMk/>
            <pc:sldMk cId="0" sldId="263"/>
            <ac:spMk id="49" creationId="{7EA0B4A4-AC4E-4843-B972-4893E0F9CFA4}"/>
          </ac:spMkLst>
        </pc:spChg>
        <pc:spChg chg="add del mod">
          <ac:chgData name="Rossella Bonuomo" userId="abee520b-e795-4fc7-b214-28d2d549896b" providerId="ADAL" clId="{FAA7F640-1BC7-4AC3-9BFC-A74408D34027}" dt="2021-04-20T19:51:46.986" v="3627"/>
          <ac:spMkLst>
            <pc:docMk/>
            <pc:sldMk cId="0" sldId="263"/>
            <ac:spMk id="52" creationId="{9B76B5B1-737A-43DC-8360-A1410DDA5597}"/>
          </ac:spMkLst>
        </pc:spChg>
        <pc:spChg chg="mod">
          <ac:chgData name="Rossella Bonuomo" userId="abee520b-e795-4fc7-b214-28d2d549896b" providerId="ADAL" clId="{FAA7F640-1BC7-4AC3-9BFC-A74408D34027}" dt="2021-04-20T19:37:15.860" v="2811" actId="404"/>
          <ac:spMkLst>
            <pc:docMk/>
            <pc:sldMk cId="0" sldId="263"/>
            <ac:spMk id="472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3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4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5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6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7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8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79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80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81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82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9:37:20.275" v="2812" actId="478"/>
          <ac:spMkLst>
            <pc:docMk/>
            <pc:sldMk cId="0" sldId="263"/>
            <ac:spMk id="483" creationId="{00000000-0000-0000-0000-000000000000}"/>
          </ac:spMkLst>
        </pc:spChg>
        <pc:grpChg chg="del">
          <ac:chgData name="Rossella Bonuomo" userId="abee520b-e795-4fc7-b214-28d2d549896b" providerId="ADAL" clId="{FAA7F640-1BC7-4AC3-9BFC-A74408D34027}" dt="2021-04-20T19:37:20.275" v="2812" actId="478"/>
          <ac:grpSpMkLst>
            <pc:docMk/>
            <pc:sldMk cId="0" sldId="263"/>
            <ac:grpSpMk id="484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19:37:20.275" v="2812" actId="478"/>
          <ac:grpSpMkLst>
            <pc:docMk/>
            <pc:sldMk cId="0" sldId="263"/>
            <ac:grpSpMk id="491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19:37:20.275" v="2812" actId="478"/>
          <ac:grpSpMkLst>
            <pc:docMk/>
            <pc:sldMk cId="0" sldId="263"/>
            <ac:grpSpMk id="498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19:37:20.275" v="2812" actId="478"/>
          <ac:grpSpMkLst>
            <pc:docMk/>
            <pc:sldMk cId="0" sldId="263"/>
            <ac:grpSpMk id="504" creationId="{00000000-0000-0000-0000-000000000000}"/>
          </ac:grpSpMkLst>
        </pc:grpChg>
        <pc:picChg chg="add mod">
          <ac:chgData name="Rossella Bonuomo" userId="abee520b-e795-4fc7-b214-28d2d549896b" providerId="ADAL" clId="{FAA7F640-1BC7-4AC3-9BFC-A74408D34027}" dt="2021-04-20T19:37:50.367" v="2816" actId="1076"/>
          <ac:picMkLst>
            <pc:docMk/>
            <pc:sldMk cId="0" sldId="263"/>
            <ac:picMk id="3" creationId="{EBB50E97-E9E3-465E-8692-09A42CB4BE74}"/>
          </ac:picMkLst>
        </pc:picChg>
        <pc:picChg chg="add mod">
          <ac:chgData name="Rossella Bonuomo" userId="abee520b-e795-4fc7-b214-28d2d549896b" providerId="ADAL" clId="{FAA7F640-1BC7-4AC3-9BFC-A74408D34027}" dt="2021-04-20T19:54:08.336" v="3678" actId="1036"/>
          <ac:picMkLst>
            <pc:docMk/>
            <pc:sldMk cId="0" sldId="263"/>
            <ac:picMk id="10" creationId="{CF06AD88-69A8-432E-91F0-5C9AB1315C76}"/>
          </ac:picMkLst>
        </pc:picChg>
        <pc:picChg chg="add mod">
          <ac:chgData name="Rossella Bonuomo" userId="abee520b-e795-4fc7-b214-28d2d549896b" providerId="ADAL" clId="{FAA7F640-1BC7-4AC3-9BFC-A74408D34027}" dt="2021-04-20T19:54:08.336" v="3678" actId="1036"/>
          <ac:picMkLst>
            <pc:docMk/>
            <pc:sldMk cId="0" sldId="263"/>
            <ac:picMk id="53" creationId="{1025F239-7E96-4AC9-AF64-595E3C73CB16}"/>
          </ac:picMkLst>
        </pc:picChg>
        <pc:picChg chg="add mod">
          <ac:chgData name="Rossella Bonuomo" userId="abee520b-e795-4fc7-b214-28d2d549896b" providerId="ADAL" clId="{FAA7F640-1BC7-4AC3-9BFC-A74408D34027}" dt="2021-04-20T19:54:08.336" v="3678" actId="1036"/>
          <ac:picMkLst>
            <pc:docMk/>
            <pc:sldMk cId="0" sldId="263"/>
            <ac:picMk id="54" creationId="{099D3703-29D9-4499-BC2C-6FF78BB68593}"/>
          </ac:picMkLst>
        </pc:picChg>
        <pc:picChg chg="add mod">
          <ac:chgData name="Rossella Bonuomo" userId="abee520b-e795-4fc7-b214-28d2d549896b" providerId="ADAL" clId="{FAA7F640-1BC7-4AC3-9BFC-A74408D34027}" dt="2021-04-20T19:54:48.203" v="3683" actId="1076"/>
          <ac:picMkLst>
            <pc:docMk/>
            <pc:sldMk cId="0" sldId="263"/>
            <ac:picMk id="55" creationId="{48C4E00C-0E04-477F-8E7A-D5015D2D02AD}"/>
          </ac:picMkLst>
        </pc:picChg>
        <pc:picChg chg="add mod">
          <ac:chgData name="Rossella Bonuomo" userId="abee520b-e795-4fc7-b214-28d2d549896b" providerId="ADAL" clId="{FAA7F640-1BC7-4AC3-9BFC-A74408D34027}" dt="2021-04-20T19:54:18.096" v="3679" actId="14100"/>
          <ac:picMkLst>
            <pc:docMk/>
            <pc:sldMk cId="0" sldId="263"/>
            <ac:picMk id="56" creationId="{273E5AD6-56A9-4B43-9FE8-93EF2D6BF3A5}"/>
          </ac:picMkLst>
        </pc:picChg>
        <pc:picChg chg="add mod">
          <ac:chgData name="Rossella Bonuomo" userId="abee520b-e795-4fc7-b214-28d2d549896b" providerId="ADAL" clId="{FAA7F640-1BC7-4AC3-9BFC-A74408D34027}" dt="2021-04-20T19:54:08.336" v="3678" actId="1036"/>
          <ac:picMkLst>
            <pc:docMk/>
            <pc:sldMk cId="0" sldId="263"/>
            <ac:picMk id="57" creationId="{D1FD1D9C-1C54-42DE-9363-3E91D7369536}"/>
          </ac:picMkLst>
        </pc:picChg>
      </pc:sldChg>
      <pc:sldChg chg="addSp delSp modSp mod ord">
        <pc:chgData name="Rossella Bonuomo" userId="abee520b-e795-4fc7-b214-28d2d549896b" providerId="ADAL" clId="{FAA7F640-1BC7-4AC3-9BFC-A74408D34027}" dt="2021-04-21T12:37:50.680" v="5245" actId="207"/>
        <pc:sldMkLst>
          <pc:docMk/>
          <pc:sldMk cId="0" sldId="268"/>
        </pc:sldMkLst>
        <pc:spChg chg="add del mod">
          <ac:chgData name="Rossella Bonuomo" userId="abee520b-e795-4fc7-b214-28d2d549896b" providerId="ADAL" clId="{FAA7F640-1BC7-4AC3-9BFC-A74408D34027}" dt="2021-04-21T12:23:40.512" v="4841"/>
          <ac:spMkLst>
            <pc:docMk/>
            <pc:sldMk cId="0" sldId="268"/>
            <ac:spMk id="2" creationId="{5A9D90F4-4760-4E4B-B63F-265AF814DBAC}"/>
          </ac:spMkLst>
        </pc:spChg>
        <pc:spChg chg="add mod">
          <ac:chgData name="Rossella Bonuomo" userId="abee520b-e795-4fc7-b214-28d2d549896b" providerId="ADAL" clId="{FAA7F640-1BC7-4AC3-9BFC-A74408D34027}" dt="2021-04-21T12:30:19.813" v="5168" actId="1076"/>
          <ac:spMkLst>
            <pc:docMk/>
            <pc:sldMk cId="0" sldId="268"/>
            <ac:spMk id="3" creationId="{4C5FB1D3-B815-43BB-A139-8E1C257A50E5}"/>
          </ac:spMkLst>
        </pc:spChg>
        <pc:spChg chg="add mod">
          <ac:chgData name="Rossella Bonuomo" userId="abee520b-e795-4fc7-b214-28d2d549896b" providerId="ADAL" clId="{FAA7F640-1BC7-4AC3-9BFC-A74408D34027}" dt="2021-04-21T12:32:47.136" v="5212" actId="1036"/>
          <ac:spMkLst>
            <pc:docMk/>
            <pc:sldMk cId="0" sldId="268"/>
            <ac:spMk id="6" creationId="{6058E1AB-34A6-4B34-B0E3-132762A527FA}"/>
          </ac:spMkLst>
        </pc:spChg>
        <pc:spChg chg="add mod ord">
          <ac:chgData name="Rossella Bonuomo" userId="abee520b-e795-4fc7-b214-28d2d549896b" providerId="ADAL" clId="{FAA7F640-1BC7-4AC3-9BFC-A74408D34027}" dt="2021-04-21T12:32:47.136" v="5212" actId="1036"/>
          <ac:spMkLst>
            <pc:docMk/>
            <pc:sldMk cId="0" sldId="268"/>
            <ac:spMk id="7" creationId="{D64FF333-C3BD-47A2-B563-EE7E26ECF6C1}"/>
          </ac:spMkLst>
        </pc:spChg>
        <pc:spChg chg="add del mod">
          <ac:chgData name="Rossella Bonuomo" userId="abee520b-e795-4fc7-b214-28d2d549896b" providerId="ADAL" clId="{FAA7F640-1BC7-4AC3-9BFC-A74408D34027}" dt="2021-04-21T12:34:12.854" v="5214" actId="478"/>
          <ac:spMkLst>
            <pc:docMk/>
            <pc:sldMk cId="0" sldId="268"/>
            <ac:spMk id="58" creationId="{4B8FE65C-AFC6-4292-90F9-6A62653D1D70}"/>
          </ac:spMkLst>
        </pc:spChg>
        <pc:spChg chg="add del mod">
          <ac:chgData name="Rossella Bonuomo" userId="abee520b-e795-4fc7-b214-28d2d549896b" providerId="ADAL" clId="{FAA7F640-1BC7-4AC3-9BFC-A74408D34027}" dt="2021-04-21T12:34:27.952" v="5216" actId="478"/>
          <ac:spMkLst>
            <pc:docMk/>
            <pc:sldMk cId="0" sldId="268"/>
            <ac:spMk id="59" creationId="{EBB0C258-339D-4F1E-A3B4-522DAEAE72C0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1" creationId="{850BFF0E-8DCD-4E6F-90A5-E312C406729A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2" creationId="{D28F3EB7-DF48-4812-BE73-0BC4192A977E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3" creationId="{9C95B6C1-C202-4E29-8E36-DB28CF2E77C4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4" creationId="{F40A425C-49C4-4141-9398-F2AE1E7EF318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5" creationId="{19B77E2C-2A0C-4458-B68B-F1A507BDB5FE}"/>
          </ac:spMkLst>
        </pc:spChg>
        <pc:spChg chg="mod">
          <ac:chgData name="Rossella Bonuomo" userId="abee520b-e795-4fc7-b214-28d2d549896b" providerId="ADAL" clId="{FAA7F640-1BC7-4AC3-9BFC-A74408D34027}" dt="2021-04-21T12:35:18.908" v="5221" actId="208"/>
          <ac:spMkLst>
            <pc:docMk/>
            <pc:sldMk cId="0" sldId="268"/>
            <ac:spMk id="66" creationId="{A1CE9E48-C96C-48F9-8E49-F269A78E695A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68" creationId="{7FA97A6E-5AB5-4BF8-ABB8-681EC9CB5DF2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69" creationId="{4B4D152F-BE37-4E06-B9DA-F89692FBADC4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0" creationId="{AFD41C39-BAB6-488E-8BCE-B348D65F17BA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1" creationId="{063178E2-97A3-4E6D-B143-2A0B4F5611AB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2" creationId="{42516D56-8655-40A8-88F6-304E58893137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3" creationId="{7D40A5F7-FB6F-4798-A3F4-1BCF78191083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4" creationId="{13C7FE9C-304E-483A-9A87-61C102DA6D7C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5" creationId="{BB029AAB-773A-4E16-AE48-1C4D3A8E3923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6" creationId="{9F06134F-FCDA-43DF-A99C-541C2599ECDF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7" creationId="{932C691F-B602-4F66-87C3-B05E3B9D6799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8" creationId="{B8F71C91-53B2-4080-AE12-7788899AC2D5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79" creationId="{EFF44518-0A82-4A2A-92DD-7B9D6927C7FD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0" creationId="{933F6764-22C4-4FA4-8D0C-41E5C74FE6B9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1" creationId="{03696776-A18E-4380-A647-AEE16C054118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2" creationId="{A8C6D7DC-05C2-4EC8-B141-AEE645BE0B22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3" creationId="{521D2E04-57AC-426C-B728-B44E35F87841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4" creationId="{687B796C-74AD-4F57-98C1-BAE811BAE368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5" creationId="{021A4C24-1639-404C-B1AD-1DED32DB7C3E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6" creationId="{B357ACAA-7234-4660-BE24-18C108F5C2B6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7" creationId="{44FB43CC-EB90-436C-93CE-BAB5BAAB4C6F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8" creationId="{2ACC6754-9391-4ABC-B49D-A0D0F6D9F69F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89" creationId="{DAEE7179-3C83-4AE8-B2DC-FEF5B4AA40E2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0" creationId="{8E03B153-37C9-4A2F-A60C-AF3A52CC74FC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1" creationId="{B461AFD3-9EA5-4D26-A699-804BA193E994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2" creationId="{70B39275-7A9F-4140-AEFF-A71A73ED73F8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3" creationId="{20C1075B-BE49-4321-A0E7-1886A7B1F130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4" creationId="{25378DE2-E647-446C-967A-20FF29EC2A58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5" creationId="{57A4CECB-D1FC-4F2C-9DB0-71E8EC7EED31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6" creationId="{F51C03B0-E169-484B-B27D-1C30B1560EFD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7" creationId="{F4D52E6F-236A-4F12-A340-83E5D3F7B7CD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8" creationId="{399760EB-6775-4DB0-923F-70DD0CBEEED2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99" creationId="{4FA1E1AF-B2AF-4704-BC6C-D22BD138367B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0" creationId="{F7482375-15C2-4CB2-A700-A64BEDD00F1F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1" creationId="{1697691B-0C6C-4C02-AE4E-39B72C3A265F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2" creationId="{4C9AB9F9-A63A-4D18-A662-8DFAF47C018D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3" creationId="{8F38445C-2D97-4B97-93CC-AA7EEBF4EC4A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4" creationId="{7C6DB19A-3E30-4C90-B6C2-D0D42CECE1A9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5" creationId="{A262F713-2136-4508-8710-735677CD1019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6" creationId="{1D36845C-9D99-4B4F-894C-566338AA686D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7" creationId="{2DB65140-EDC8-4E73-BC95-18328EE48367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8" creationId="{D802B324-2E70-4808-BF80-ED1FF6F939F0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09" creationId="{D6567996-1998-432A-B4CA-F9AB2D8A0EA1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10" creationId="{D1DC2AF3-F4B7-40E8-AA67-1FCDE09E4CD2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11" creationId="{F5BF00E5-DFA3-4E8B-A8F0-F11D8CB712C1}"/>
          </ac:spMkLst>
        </pc:spChg>
        <pc:spChg chg="mod">
          <ac:chgData name="Rossella Bonuomo" userId="abee520b-e795-4fc7-b214-28d2d549896b" providerId="ADAL" clId="{FAA7F640-1BC7-4AC3-9BFC-A74408D34027}" dt="2021-04-21T12:35:58.096" v="5223"/>
          <ac:spMkLst>
            <pc:docMk/>
            <pc:sldMk cId="0" sldId="268"/>
            <ac:spMk id="112" creationId="{012D6122-D2DD-41CF-825B-27288DF727BC}"/>
          </ac:spMkLst>
        </pc:spChg>
        <pc:spChg chg="mod">
          <ac:chgData name="Rossella Bonuomo" userId="abee520b-e795-4fc7-b214-28d2d549896b" providerId="ADAL" clId="{FAA7F640-1BC7-4AC3-9BFC-A74408D34027}" dt="2021-04-21T12:37:13.765" v="5236" actId="207"/>
          <ac:spMkLst>
            <pc:docMk/>
            <pc:sldMk cId="0" sldId="268"/>
            <ac:spMk id="114" creationId="{D5DED3B8-7E24-453C-84E6-DC3EA971CD76}"/>
          </ac:spMkLst>
        </pc:spChg>
        <pc:spChg chg="mod">
          <ac:chgData name="Rossella Bonuomo" userId="abee520b-e795-4fc7-b214-28d2d549896b" providerId="ADAL" clId="{FAA7F640-1BC7-4AC3-9BFC-A74408D34027}" dt="2021-04-21T12:37:13.765" v="5236" actId="207"/>
          <ac:spMkLst>
            <pc:docMk/>
            <pc:sldMk cId="0" sldId="268"/>
            <ac:spMk id="115" creationId="{AED0E623-8C53-42DB-A57A-FFC2DA20303D}"/>
          </ac:spMkLst>
        </pc:spChg>
        <pc:spChg chg="mod">
          <ac:chgData name="Rossella Bonuomo" userId="abee520b-e795-4fc7-b214-28d2d549896b" providerId="ADAL" clId="{FAA7F640-1BC7-4AC3-9BFC-A74408D34027}" dt="2021-04-21T12:37:13.765" v="5236" actId="207"/>
          <ac:spMkLst>
            <pc:docMk/>
            <pc:sldMk cId="0" sldId="268"/>
            <ac:spMk id="116" creationId="{7B76324C-630A-4AB0-AF69-5BC8C279964D}"/>
          </ac:spMkLst>
        </pc:spChg>
        <pc:spChg chg="mod">
          <ac:chgData name="Rossella Bonuomo" userId="abee520b-e795-4fc7-b214-28d2d549896b" providerId="ADAL" clId="{FAA7F640-1BC7-4AC3-9BFC-A74408D34027}" dt="2021-04-21T12:37:50.680" v="5245" actId="207"/>
          <ac:spMkLst>
            <pc:docMk/>
            <pc:sldMk cId="0" sldId="268"/>
            <ac:spMk id="118" creationId="{4E0745C5-DB67-4669-ACCD-183BA700BAC8}"/>
          </ac:spMkLst>
        </pc:spChg>
        <pc:spChg chg="mod">
          <ac:chgData name="Rossella Bonuomo" userId="abee520b-e795-4fc7-b214-28d2d549896b" providerId="ADAL" clId="{FAA7F640-1BC7-4AC3-9BFC-A74408D34027}" dt="2021-04-21T12:37:50.680" v="5245" actId="207"/>
          <ac:spMkLst>
            <pc:docMk/>
            <pc:sldMk cId="0" sldId="268"/>
            <ac:spMk id="119" creationId="{213DD09A-5452-4E63-8F9D-3A1A33601C66}"/>
          </ac:spMkLst>
        </pc:spChg>
        <pc:spChg chg="mod">
          <ac:chgData name="Rossella Bonuomo" userId="abee520b-e795-4fc7-b214-28d2d549896b" providerId="ADAL" clId="{FAA7F640-1BC7-4AC3-9BFC-A74408D34027}" dt="2021-04-21T12:37:50.680" v="5245" actId="207"/>
          <ac:spMkLst>
            <pc:docMk/>
            <pc:sldMk cId="0" sldId="268"/>
            <ac:spMk id="120" creationId="{D8C56159-6842-40C6-9818-30A4266E4B40}"/>
          </ac:spMkLst>
        </pc:spChg>
        <pc:spChg chg="mod">
          <ac:chgData name="Rossella Bonuomo" userId="abee520b-e795-4fc7-b214-28d2d549896b" providerId="ADAL" clId="{FAA7F640-1BC7-4AC3-9BFC-A74408D34027}" dt="2021-04-21T12:12:47.908" v="4680" actId="20577"/>
          <ac:spMkLst>
            <pc:docMk/>
            <pc:sldMk cId="0" sldId="268"/>
            <ac:spMk id="698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699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0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1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3:00.432" v="4682" actId="478"/>
          <ac:spMkLst>
            <pc:docMk/>
            <pc:sldMk cId="0" sldId="268"/>
            <ac:spMk id="702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3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4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5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6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7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8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09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10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11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12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19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12:58.125" v="4681" actId="478"/>
          <ac:spMkLst>
            <pc:docMk/>
            <pc:sldMk cId="0" sldId="268"/>
            <ac:spMk id="745" creationId="{00000000-0000-0000-0000-000000000000}"/>
          </ac:spMkLst>
        </pc:spChg>
        <pc:grpChg chg="add del mod">
          <ac:chgData name="Rossella Bonuomo" userId="abee520b-e795-4fc7-b214-28d2d549896b" providerId="ADAL" clId="{FAA7F640-1BC7-4AC3-9BFC-A74408D34027}" dt="2021-04-21T12:36:08.353" v="5227" actId="478"/>
          <ac:grpSpMkLst>
            <pc:docMk/>
            <pc:sldMk cId="0" sldId="268"/>
            <ac:grpSpMk id="60" creationId="{85F5A613-9834-4328-AA98-ACA8472607E3}"/>
          </ac:grpSpMkLst>
        </pc:grpChg>
        <pc:grpChg chg="add del mod">
          <ac:chgData name="Rossella Bonuomo" userId="abee520b-e795-4fc7-b214-28d2d549896b" providerId="ADAL" clId="{FAA7F640-1BC7-4AC3-9BFC-A74408D34027}" dt="2021-04-21T12:37:25.379" v="5238" actId="478"/>
          <ac:grpSpMkLst>
            <pc:docMk/>
            <pc:sldMk cId="0" sldId="268"/>
            <ac:grpSpMk id="67" creationId="{8E5781BB-A90D-49B7-8CBA-2F8AE1A21455}"/>
          </ac:grpSpMkLst>
        </pc:grpChg>
        <pc:grpChg chg="add mod">
          <ac:chgData name="Rossella Bonuomo" userId="abee520b-e795-4fc7-b214-28d2d549896b" providerId="ADAL" clId="{FAA7F640-1BC7-4AC3-9BFC-A74408D34027}" dt="2021-04-21T12:37:28.917" v="5239" actId="1076"/>
          <ac:grpSpMkLst>
            <pc:docMk/>
            <pc:sldMk cId="0" sldId="268"/>
            <ac:grpSpMk id="113" creationId="{B9644461-6978-4E47-A0DB-98661D7017D0}"/>
          </ac:grpSpMkLst>
        </pc:grpChg>
        <pc:grpChg chg="add mod">
          <ac:chgData name="Rossella Bonuomo" userId="abee520b-e795-4fc7-b214-28d2d549896b" providerId="ADAL" clId="{FAA7F640-1BC7-4AC3-9BFC-A74408D34027}" dt="2021-04-21T12:37:50.680" v="5245" actId="207"/>
          <ac:grpSpMkLst>
            <pc:docMk/>
            <pc:sldMk cId="0" sldId="268"/>
            <ac:grpSpMk id="117" creationId="{E497E74E-4657-469A-90E5-0EC3A170C8FA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13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16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20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23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26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35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1T12:12:58.125" v="4681" actId="478"/>
          <ac:grpSpMkLst>
            <pc:docMk/>
            <pc:sldMk cId="0" sldId="268"/>
            <ac:grpSpMk id="740" creationId="{00000000-0000-0000-0000-000000000000}"/>
          </ac:grpSpMkLst>
        </pc:grpChg>
        <pc:picChg chg="add mod">
          <ac:chgData name="Rossella Bonuomo" userId="abee520b-e795-4fc7-b214-28d2d549896b" providerId="ADAL" clId="{FAA7F640-1BC7-4AC3-9BFC-A74408D34027}" dt="2021-04-21T12:30:55.268" v="5184" actId="1038"/>
          <ac:picMkLst>
            <pc:docMk/>
            <pc:sldMk cId="0" sldId="268"/>
            <ac:picMk id="5" creationId="{B2690C38-76BB-477F-96B7-446ED52D7F72}"/>
          </ac:picMkLst>
        </pc:picChg>
        <pc:picChg chg="add mod">
          <ac:chgData name="Rossella Bonuomo" userId="abee520b-e795-4fc7-b214-28d2d549896b" providerId="ADAL" clId="{FAA7F640-1BC7-4AC3-9BFC-A74408D34027}" dt="2021-04-21T12:32:37.809" v="5190" actId="1076"/>
          <ac:picMkLst>
            <pc:docMk/>
            <pc:sldMk cId="0" sldId="268"/>
            <ac:picMk id="9" creationId="{129622E1-7E99-42DC-921D-5BF23ECD4028}"/>
          </ac:picMkLst>
        </pc:picChg>
      </pc:sldChg>
      <pc:sldChg chg="addSp delSp modSp mod ord">
        <pc:chgData name="Rossella Bonuomo" userId="abee520b-e795-4fc7-b214-28d2d549896b" providerId="ADAL" clId="{FAA7F640-1BC7-4AC3-9BFC-A74408D34027}" dt="2021-04-28T07:26:41.233" v="6574" actId="1037"/>
        <pc:sldMkLst>
          <pc:docMk/>
          <pc:sldMk cId="0" sldId="271"/>
        </pc:sldMkLst>
        <pc:spChg chg="add mod">
          <ac:chgData name="Rossella Bonuomo" userId="abee520b-e795-4fc7-b214-28d2d549896b" providerId="ADAL" clId="{FAA7F640-1BC7-4AC3-9BFC-A74408D34027}" dt="2021-04-28T07:26:32.058" v="6566" actId="20577"/>
          <ac:spMkLst>
            <pc:docMk/>
            <pc:sldMk cId="0" sldId="271"/>
            <ac:spMk id="2" creationId="{CBDEE5D9-DE58-4627-AD62-A18D1B67FDC6}"/>
          </ac:spMkLst>
        </pc:spChg>
        <pc:spChg chg="add del mod">
          <ac:chgData name="Rossella Bonuomo" userId="abee520b-e795-4fc7-b214-28d2d549896b" providerId="ADAL" clId="{FAA7F640-1BC7-4AC3-9BFC-A74408D34027}" dt="2021-04-21T12:59:59.806" v="5290" actId="478"/>
          <ac:spMkLst>
            <pc:docMk/>
            <pc:sldMk cId="0" sldId="271"/>
            <ac:spMk id="3" creationId="{A786E55E-96C2-45AB-8BE0-BFFA8CBD0710}"/>
          </ac:spMkLst>
        </pc:spChg>
        <pc:spChg chg="add mod">
          <ac:chgData name="Rossella Bonuomo" userId="abee520b-e795-4fc7-b214-28d2d549896b" providerId="ADAL" clId="{FAA7F640-1BC7-4AC3-9BFC-A74408D34027}" dt="2021-04-21T13:04:22.133" v="5622" actId="20577"/>
          <ac:spMkLst>
            <pc:docMk/>
            <pc:sldMk cId="0" sldId="271"/>
            <ac:spMk id="4" creationId="{F84A0A18-9D99-4979-9F70-385509D667A4}"/>
          </ac:spMkLst>
        </pc:spChg>
        <pc:spChg chg="add mod ord">
          <ac:chgData name="Rossella Bonuomo" userId="abee520b-e795-4fc7-b214-28d2d549896b" providerId="ADAL" clId="{FAA7F640-1BC7-4AC3-9BFC-A74408D34027}" dt="2021-04-28T07:26:41.233" v="6574" actId="1037"/>
          <ac:spMkLst>
            <pc:docMk/>
            <pc:sldMk cId="0" sldId="271"/>
            <ac:spMk id="5" creationId="{AE483078-438A-4082-9F93-2A99F50A5919}"/>
          </ac:spMkLst>
        </pc:spChg>
        <pc:spChg chg="add mod">
          <ac:chgData name="Rossella Bonuomo" userId="abee520b-e795-4fc7-b214-28d2d549896b" providerId="ADAL" clId="{FAA7F640-1BC7-4AC3-9BFC-A74408D34027}" dt="2021-04-28T07:25:57.380" v="6550" actId="1076"/>
          <ac:spMkLst>
            <pc:docMk/>
            <pc:sldMk cId="0" sldId="271"/>
            <ac:spMk id="9" creationId="{F8BAE51F-C0A1-40CB-BFC8-A70946657DF1}"/>
          </ac:spMkLst>
        </pc:spChg>
        <pc:spChg chg="add mod">
          <ac:chgData name="Rossella Bonuomo" userId="abee520b-e795-4fc7-b214-28d2d549896b" providerId="ADAL" clId="{FAA7F640-1BC7-4AC3-9BFC-A74408D34027}" dt="2021-04-21T13:08:18.528" v="5696" actId="1076"/>
          <ac:spMkLst>
            <pc:docMk/>
            <pc:sldMk cId="0" sldId="271"/>
            <ac:spMk id="10" creationId="{B328AA9E-E69C-4720-B1EE-2570352F2BB3}"/>
          </ac:spMkLst>
        </pc:spChg>
        <pc:spChg chg="add mod">
          <ac:chgData name="Rossella Bonuomo" userId="abee520b-e795-4fc7-b214-28d2d549896b" providerId="ADAL" clId="{FAA7F640-1BC7-4AC3-9BFC-A74408D34027}" dt="2021-04-21T13:07:42.823" v="5688" actId="14100"/>
          <ac:spMkLst>
            <pc:docMk/>
            <pc:sldMk cId="0" sldId="271"/>
            <ac:spMk id="13" creationId="{6BC2C656-6024-4669-B44C-91B5D4B46AB3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17" creationId="{8374AB37-04E6-4C4F-949A-6E686F34871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18" creationId="{8C173D2A-7FD9-46EA-82C1-0C6C9C2AB1E4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19" creationId="{115B7CCE-9E94-47C8-9060-230C3AD2DC31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0" creationId="{BAEB18F2-C2E3-4DEA-86DD-FB3ABF6E58EA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1" creationId="{971426B7-6FBB-4B0F-8A84-319F5E36F3B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2" creationId="{F9CF4FAE-722D-4C4F-AA7E-D4335AFAF7CE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3" creationId="{9E6B5A31-8B4C-4587-9211-0AAA57ADB60B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4" creationId="{C2238C2C-2377-4EFF-93E7-9BD5C51D5BA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5" creationId="{A6AE7750-C468-42FD-801F-575B736BCE8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6" creationId="{EDBCC82C-CCDD-4303-A147-CA2A5A54255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7" creationId="{D3BB8503-94FE-4677-A8EE-296637FF36F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8" creationId="{623FA776-EA4B-406C-879D-0B04312A6322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29" creationId="{9D014824-6D19-4544-966C-1F740040C06B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0" creationId="{50AFA10D-74D3-4E99-AC4A-DEC9439CD82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1" creationId="{74AE7B4B-201E-424B-A83A-8D7DB275A54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2" creationId="{55F81420-303F-43CC-87BD-483FB43D694A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3" creationId="{80AD58CF-B475-43F8-A666-6F13FD6FB5E8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4" creationId="{1365CE40-4786-4E2E-A95C-D9342DA9E7A3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5" creationId="{8A5A1F86-0D3E-4695-8A45-377598906854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6" creationId="{830FF90A-45B3-4737-8DBC-E8E27C3FA80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7" creationId="{E77A1C9C-FCC2-4017-8FD2-C1903963AFF0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8" creationId="{834E220B-10EB-4620-8182-D706C55334A4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39" creationId="{69110DDA-16ED-4CB6-A80C-F05F4ED6FFC6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0" creationId="{E5F94072-E8C2-4DCC-ACBF-9340C0A26DD1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1" creationId="{FADDCED7-12C3-4A00-823B-F5EFAA7E7C0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2" creationId="{B8E4C324-9059-42F1-8583-AA71D6E8D7A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3" creationId="{BABC99C6-612F-4AC9-B851-03C81C5A6585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4" creationId="{DE496DDC-9926-42B5-89F4-2285CA6F1F7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5" creationId="{3E2D4887-E24F-48B4-81A2-040F50ADC30A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6" creationId="{F0F9AE03-10B8-435F-866F-09289B81A2C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7" creationId="{F2B208E7-CE45-49CA-957E-B09C72AA7E06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8" creationId="{83AF324E-A422-4466-8E38-70EBFD4326B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49" creationId="{4E3DFEF8-EBD0-494F-9173-A0B3C7D962E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0" creationId="{0B33F149-D5FB-4E1D-B9CE-F2E007D74287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1" creationId="{AAA706C7-E01C-41AB-8BD9-1DDA172AE3E2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2" creationId="{A70EF5DE-16B1-4934-931D-AB0188AF757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3" creationId="{FEDA76D1-6AA5-4C2B-AA6A-1669F1A72B44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4" creationId="{6E145120-3759-4FFF-9830-D6D7B2FF47C9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5" creationId="{9E0E61FE-1600-43E7-9115-5BC6FBC6E67E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6" creationId="{F2AE6EF2-EBE4-44F4-93C2-FA98E008FBC2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7" creationId="{66FDCF87-2B5B-4302-BF43-884A714EB330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8" creationId="{7D072E11-ACCC-4233-9081-FE632F092D0E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59" creationId="{300AEA02-5323-4804-811E-9B917E3DCDAF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0" creationId="{FB0E0000-0B60-413F-B7BA-E81EA779E4A2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1" creationId="{1B2606AD-D325-4335-975D-84FC02A9C9B6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2" creationId="{5E43CD3B-1505-4BCA-BD7A-1A6425100B51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3" creationId="{84DDE3E3-9E19-4172-ADFF-47E378E07F20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4" creationId="{E34EDEB6-D812-4002-86B6-7D3F711D9F8C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5" creationId="{7C30BA2F-10C3-4AAE-8BC0-0F58E5086AD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6" creationId="{0694CAC6-82B0-40CD-AB0C-C2139A4809A5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7" creationId="{A5A04A77-2011-4BDB-BAD5-71CB810F5BE8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8" creationId="{4218879B-4D06-4A99-9B76-CF736A6FEE6B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69" creationId="{30CC5E81-6A27-42A1-B558-F351686FD9F5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70" creationId="{9CCECEEF-A888-4F0E-BC1D-37765616FA2D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71" creationId="{D903297B-F0DA-47A7-BC32-86AA22322B43}"/>
          </ac:spMkLst>
        </pc:spChg>
        <pc:spChg chg="mod">
          <ac:chgData name="Rossella Bonuomo" userId="abee520b-e795-4fc7-b214-28d2d549896b" providerId="ADAL" clId="{FAA7F640-1BC7-4AC3-9BFC-A74408D34027}" dt="2021-04-21T13:09:12.538" v="5699"/>
          <ac:spMkLst>
            <pc:docMk/>
            <pc:sldMk cId="0" sldId="271"/>
            <ac:spMk id="72" creationId="{DC0411F1-87F1-4C00-80B5-EBC54B7B5054}"/>
          </ac:spMkLst>
        </pc:spChg>
        <pc:spChg chg="mod">
          <ac:chgData name="Rossella Bonuomo" userId="abee520b-e795-4fc7-b214-28d2d549896b" providerId="ADAL" clId="{FAA7F640-1BC7-4AC3-9BFC-A74408D34027}" dt="2021-04-21T13:00:10.897" v="5291" actId="1076"/>
          <ac:spMkLst>
            <pc:docMk/>
            <pc:sldMk cId="0" sldId="271"/>
            <ac:spMk id="824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1T12:59:58.086" v="5289" actId="478"/>
          <ac:spMkLst>
            <pc:docMk/>
            <pc:sldMk cId="0" sldId="271"/>
            <ac:spMk id="825" creationId="{00000000-0000-0000-0000-000000000000}"/>
          </ac:spMkLst>
        </pc:spChg>
        <pc:grpChg chg="add mod">
          <ac:chgData name="Rossella Bonuomo" userId="abee520b-e795-4fc7-b214-28d2d549896b" providerId="ADAL" clId="{FAA7F640-1BC7-4AC3-9BFC-A74408D34027}" dt="2021-04-28T07:26:01.349" v="6551" actId="1076"/>
          <ac:grpSpMkLst>
            <pc:docMk/>
            <pc:sldMk cId="0" sldId="271"/>
            <ac:grpSpMk id="16" creationId="{46619F34-32D1-4316-A8A7-0DA400D56679}"/>
          </ac:grpSpMkLst>
        </pc:grpChg>
        <pc:picChg chg="add mod modCrop">
          <ac:chgData name="Rossella Bonuomo" userId="abee520b-e795-4fc7-b214-28d2d549896b" providerId="ADAL" clId="{FAA7F640-1BC7-4AC3-9BFC-A74408D34027}" dt="2021-04-21T13:11:21.088" v="5732" actId="14100"/>
          <ac:picMkLst>
            <pc:docMk/>
            <pc:sldMk cId="0" sldId="271"/>
            <ac:picMk id="6" creationId="{91EEC4CC-5A9D-4B04-8DD7-BE78475B87DE}"/>
          </ac:picMkLst>
        </pc:picChg>
        <pc:picChg chg="add mod">
          <ac:chgData name="Rossella Bonuomo" userId="abee520b-e795-4fc7-b214-28d2d549896b" providerId="ADAL" clId="{FAA7F640-1BC7-4AC3-9BFC-A74408D34027}" dt="2021-04-21T13:11:25.129" v="5733" actId="1076"/>
          <ac:picMkLst>
            <pc:docMk/>
            <pc:sldMk cId="0" sldId="271"/>
            <ac:picMk id="8" creationId="{20887744-E213-4BF6-B4F8-46B91C4A21AE}"/>
          </ac:picMkLst>
        </pc:picChg>
        <pc:picChg chg="add mod">
          <ac:chgData name="Rossella Bonuomo" userId="abee520b-e795-4fc7-b214-28d2d549896b" providerId="ADAL" clId="{FAA7F640-1BC7-4AC3-9BFC-A74408D34027}" dt="2021-04-21T13:08:02.451" v="5691" actId="688"/>
          <ac:picMkLst>
            <pc:docMk/>
            <pc:sldMk cId="0" sldId="271"/>
            <ac:picMk id="14" creationId="{469E2568-A9EF-4105-97E5-4DCF10BE444B}"/>
          </ac:picMkLst>
        </pc:picChg>
        <pc:picChg chg="add mod">
          <ac:chgData name="Rossella Bonuomo" userId="abee520b-e795-4fc7-b214-28d2d549896b" providerId="ADAL" clId="{FAA7F640-1BC7-4AC3-9BFC-A74408D34027}" dt="2021-04-21T13:08:15.978" v="5695" actId="1076"/>
          <ac:picMkLst>
            <pc:docMk/>
            <pc:sldMk cId="0" sldId="271"/>
            <ac:picMk id="15" creationId="{27ADC949-6F57-4F85-B52B-5F70B4ABF20A}"/>
          </ac:picMkLst>
        </pc:picChg>
      </pc:sldChg>
      <pc:sldChg chg="addSp delSp modSp">
        <pc:chgData name="Rossella Bonuomo" userId="abee520b-e795-4fc7-b214-28d2d549896b" providerId="ADAL" clId="{FAA7F640-1BC7-4AC3-9BFC-A74408D34027}" dt="2021-04-21T12:35:04.940" v="5218"/>
        <pc:sldMkLst>
          <pc:docMk/>
          <pc:sldMk cId="0" sldId="293"/>
        </pc:sldMkLst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1" creationId="{198D19C7-7D43-465F-8003-E283BA9ED168}"/>
          </ac:spMkLst>
        </pc:spChg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2" creationId="{011EE6E1-560F-47C0-A4FF-786EB7B91AAE}"/>
          </ac:spMkLst>
        </pc:spChg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3" creationId="{7FDFED41-47F9-4294-96E3-48800ABF11A1}"/>
          </ac:spMkLst>
        </pc:spChg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4" creationId="{C8274358-69F5-45B9-9E4D-89D86413FA63}"/>
          </ac:spMkLst>
        </pc:spChg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5" creationId="{DBAECAB1-D8C0-4EB1-A9F4-94AC457321D1}"/>
          </ac:spMkLst>
        </pc:spChg>
        <pc:spChg chg="mod">
          <ac:chgData name="Rossella Bonuomo" userId="abee520b-e795-4fc7-b214-28d2d549896b" providerId="ADAL" clId="{FAA7F640-1BC7-4AC3-9BFC-A74408D34027}" dt="2021-04-21T12:35:02.482" v="5217"/>
          <ac:spMkLst>
            <pc:docMk/>
            <pc:sldMk cId="0" sldId="293"/>
            <ac:spMk id="56" creationId="{FC6B2FD6-513D-4A88-8E35-0804F193E788}"/>
          </ac:spMkLst>
        </pc:spChg>
        <pc:grpChg chg="add del mod">
          <ac:chgData name="Rossella Bonuomo" userId="abee520b-e795-4fc7-b214-28d2d549896b" providerId="ADAL" clId="{FAA7F640-1BC7-4AC3-9BFC-A74408D34027}" dt="2021-04-21T12:35:04.940" v="5218"/>
          <ac:grpSpMkLst>
            <pc:docMk/>
            <pc:sldMk cId="0" sldId="293"/>
            <ac:grpSpMk id="50" creationId="{C9AC846B-B2F5-47F3-8683-E903F0211B4A}"/>
          </ac:grpSpMkLst>
        </pc:grpChg>
      </pc:sldChg>
      <pc:sldChg chg="addSp delSp modSp del mod">
        <pc:chgData name="Rossella Bonuomo" userId="abee520b-e795-4fc7-b214-28d2d549896b" providerId="ADAL" clId="{FAA7F640-1BC7-4AC3-9BFC-A74408D34027}" dt="2021-04-20T20:10:53.641" v="3752" actId="47"/>
        <pc:sldMkLst>
          <pc:docMk/>
          <pc:sldMk cId="0" sldId="299"/>
        </pc:sldMkLst>
        <pc:spChg chg="add del mod">
          <ac:chgData name="Rossella Bonuomo" userId="abee520b-e795-4fc7-b214-28d2d549896b" providerId="ADAL" clId="{FAA7F640-1BC7-4AC3-9BFC-A74408D34027}" dt="2021-04-20T20:09:24.553" v="3705" actId="478"/>
          <ac:spMkLst>
            <pc:docMk/>
            <pc:sldMk cId="0" sldId="299"/>
            <ac:spMk id="3" creationId="{063A0C48-9712-485B-B179-ECABD52E2C98}"/>
          </ac:spMkLst>
        </pc:spChg>
        <pc:spChg chg="mod">
          <ac:chgData name="Rossella Bonuomo" userId="abee520b-e795-4fc7-b214-28d2d549896b" providerId="ADAL" clId="{FAA7F640-1BC7-4AC3-9BFC-A74408D34027}" dt="2021-04-20T20:10:17.720" v="3748" actId="20577"/>
          <ac:spMkLst>
            <pc:docMk/>
            <pc:sldMk cId="0" sldId="299"/>
            <ac:spMk id="1726" creationId="{00000000-0000-0000-0000-000000000000}"/>
          </ac:spMkLst>
        </pc:spChg>
        <pc:spChg chg="del mod">
          <ac:chgData name="Rossella Bonuomo" userId="abee520b-e795-4fc7-b214-28d2d549896b" providerId="ADAL" clId="{FAA7F640-1BC7-4AC3-9BFC-A74408D34027}" dt="2021-04-20T20:09:20.561" v="3704" actId="478"/>
          <ac:spMkLst>
            <pc:docMk/>
            <pc:sldMk cId="0" sldId="299"/>
            <ac:spMk id="1727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20:09:20.561" v="3704" actId="478"/>
          <ac:spMkLst>
            <pc:docMk/>
            <pc:sldMk cId="0" sldId="299"/>
            <ac:spMk id="1728" creationId="{00000000-0000-0000-0000-000000000000}"/>
          </ac:spMkLst>
        </pc:spChg>
        <pc:grpChg chg="del">
          <ac:chgData name="Rossella Bonuomo" userId="abee520b-e795-4fc7-b214-28d2d549896b" providerId="ADAL" clId="{FAA7F640-1BC7-4AC3-9BFC-A74408D34027}" dt="2021-04-20T20:09:20.561" v="3704" actId="478"/>
          <ac:grpSpMkLst>
            <pc:docMk/>
            <pc:sldMk cId="0" sldId="299"/>
            <ac:grpSpMk id="1729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09:50.265" v="3707" actId="478"/>
          <ac:grpSpMkLst>
            <pc:docMk/>
            <pc:sldMk cId="0" sldId="299"/>
            <ac:grpSpMk id="1741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09:48.023" v="3706" actId="478"/>
          <ac:grpSpMkLst>
            <pc:docMk/>
            <pc:sldMk cId="0" sldId="299"/>
            <ac:grpSpMk id="1782" creationId="{00000000-0000-0000-0000-000000000000}"/>
          </ac:grpSpMkLst>
        </pc:grpChg>
      </pc:sldChg>
      <pc:sldChg chg="addSp delSp modSp add mod ord">
        <pc:chgData name="Rossella Bonuomo" userId="abee520b-e795-4fc7-b214-28d2d549896b" providerId="ADAL" clId="{FAA7F640-1BC7-4AC3-9BFC-A74408D34027}" dt="2021-04-21T09:26:02.859" v="4625" actId="20577"/>
        <pc:sldMkLst>
          <pc:docMk/>
          <pc:sldMk cId="3954995631" sldId="373"/>
        </pc:sldMkLst>
        <pc:spChg chg="add del mod">
          <ac:chgData name="Rossella Bonuomo" userId="abee520b-e795-4fc7-b214-28d2d549896b" providerId="ADAL" clId="{FAA7F640-1BC7-4AC3-9BFC-A74408D34027}" dt="2021-04-20T18:02:11.775" v="925" actId="478"/>
          <ac:spMkLst>
            <pc:docMk/>
            <pc:sldMk cId="3954995631" sldId="373"/>
            <ac:spMk id="3" creationId="{86308C2E-280C-4EED-83C1-25B7CB78D73E}"/>
          </ac:spMkLst>
        </pc:spChg>
        <pc:spChg chg="add del mod">
          <ac:chgData name="Rossella Bonuomo" userId="abee520b-e795-4fc7-b214-28d2d549896b" providerId="ADAL" clId="{FAA7F640-1BC7-4AC3-9BFC-A74408D34027}" dt="2021-04-20T18:02:11.775" v="925" actId="478"/>
          <ac:spMkLst>
            <pc:docMk/>
            <pc:sldMk cId="3954995631" sldId="373"/>
            <ac:spMk id="5" creationId="{CE3689E7-DD19-4E04-9EA4-C0AEAA8E9D0E}"/>
          </ac:spMkLst>
        </pc:spChg>
        <pc:spChg chg="add del mod">
          <ac:chgData name="Rossella Bonuomo" userId="abee520b-e795-4fc7-b214-28d2d549896b" providerId="ADAL" clId="{FAA7F640-1BC7-4AC3-9BFC-A74408D34027}" dt="2021-04-20T18:02:11.775" v="925" actId="478"/>
          <ac:spMkLst>
            <pc:docMk/>
            <pc:sldMk cId="3954995631" sldId="373"/>
            <ac:spMk id="7" creationId="{C810CCD8-6FE7-4097-A47C-F0CFE18A7557}"/>
          </ac:spMkLst>
        </pc:spChg>
        <pc:spChg chg="add del mod">
          <ac:chgData name="Rossella Bonuomo" userId="abee520b-e795-4fc7-b214-28d2d549896b" providerId="ADAL" clId="{FAA7F640-1BC7-4AC3-9BFC-A74408D34027}" dt="2021-04-20T18:02:11.775" v="925" actId="478"/>
          <ac:spMkLst>
            <pc:docMk/>
            <pc:sldMk cId="3954995631" sldId="373"/>
            <ac:spMk id="9" creationId="{CFB41F06-804E-4DBC-BED2-DB88743A17F0}"/>
          </ac:spMkLst>
        </pc:spChg>
        <pc:spChg chg="add mod">
          <ac:chgData name="Rossella Bonuomo" userId="abee520b-e795-4fc7-b214-28d2d549896b" providerId="ADAL" clId="{FAA7F640-1BC7-4AC3-9BFC-A74408D34027}" dt="2021-04-20T18:28:28.835" v="2312" actId="2711"/>
          <ac:spMkLst>
            <pc:docMk/>
            <pc:sldMk cId="3954995631" sldId="373"/>
            <ac:spMk id="11" creationId="{D9D8A54C-B69A-49A0-9FA8-A96C9FDC7274}"/>
          </ac:spMkLst>
        </pc:spChg>
        <pc:spChg chg="add del mod">
          <ac:chgData name="Rossella Bonuomo" userId="abee520b-e795-4fc7-b214-28d2d549896b" providerId="ADAL" clId="{FAA7F640-1BC7-4AC3-9BFC-A74408D34027}" dt="2021-04-20T18:05:22.124" v="1244" actId="478"/>
          <ac:spMkLst>
            <pc:docMk/>
            <pc:sldMk cId="3954995631" sldId="373"/>
            <ac:spMk id="12" creationId="{220D7EE1-BFD8-42AE-B5FD-BAFDEAC3D115}"/>
          </ac:spMkLst>
        </pc:spChg>
        <pc:spChg chg="add del mod">
          <ac:chgData name="Rossella Bonuomo" userId="abee520b-e795-4fc7-b214-28d2d549896b" providerId="ADAL" clId="{FAA7F640-1BC7-4AC3-9BFC-A74408D34027}" dt="2021-04-20T18:06:41.960" v="1487" actId="478"/>
          <ac:spMkLst>
            <pc:docMk/>
            <pc:sldMk cId="3954995631" sldId="373"/>
            <ac:spMk id="13" creationId="{B04CEEF4-CB4F-41EF-9693-73802AAF47AD}"/>
          </ac:spMkLst>
        </pc:spChg>
        <pc:spChg chg="add mod ord">
          <ac:chgData name="Rossella Bonuomo" userId="abee520b-e795-4fc7-b214-28d2d549896b" providerId="ADAL" clId="{FAA7F640-1BC7-4AC3-9BFC-A74408D34027}" dt="2021-04-20T18:18:12.037" v="1715" actId="1035"/>
          <ac:spMkLst>
            <pc:docMk/>
            <pc:sldMk cId="3954995631" sldId="373"/>
            <ac:spMk id="14" creationId="{E14AEFD5-BFAD-4AA4-B451-397090FBEF7E}"/>
          </ac:spMkLst>
        </pc:spChg>
        <pc:spChg chg="add mod">
          <ac:chgData name="Rossella Bonuomo" userId="abee520b-e795-4fc7-b214-28d2d549896b" providerId="ADAL" clId="{FAA7F640-1BC7-4AC3-9BFC-A74408D34027}" dt="2021-04-20T18:28:37.981" v="2314" actId="1035"/>
          <ac:spMkLst>
            <pc:docMk/>
            <pc:sldMk cId="3954995631" sldId="373"/>
            <ac:spMk id="24" creationId="{30A13BC7-9768-4699-8FD0-23B654B107C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0" creationId="{8F1038D0-16DC-4774-9341-BF3D2C0E75E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1" creationId="{92DCF626-6EFD-4D5C-8C25-384BB0A2F97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2" creationId="{93D7E4B2-1FC6-4C86-9DDE-5AD0CACC8B2B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3" creationId="{D0CA6D3A-5135-4354-86DD-9959592261AD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4" creationId="{1A6FA4C2-7805-4536-B1A4-F2C60FBA2C36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5" creationId="{326A8902-9652-4D82-B827-5AC8A8449AFC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6" creationId="{F707C22C-1563-46EE-80EF-44B8726A993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7" creationId="{14F8E6A5-7165-48D4-A5A0-5E8A5155401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8" creationId="{AA2FA06E-9BE8-4A85-8926-F909F51E3D92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39" creationId="{5770C5B9-847A-4749-9CDD-20E80B0D783B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0" creationId="{2FA192E3-AB24-40F0-988A-5BE188BA0503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1" creationId="{7C857EFD-9C44-476F-87B3-ABDD70F77E83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2" creationId="{257961C7-011A-42E7-96BD-07F55DEAC9DA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3" creationId="{CDA7566F-1B16-41D2-8641-E3A42714967E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4" creationId="{34CD0FA3-E83B-41FD-8A2D-B7360CCD5C9B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5" creationId="{155C6859-80BF-4549-B74F-F6DED29F7E0A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6" creationId="{913D06FD-C000-49F5-B272-D30615EF7656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7" creationId="{5835D43F-6352-42C7-9C84-12CFAF2180BA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8" creationId="{B4E1CE53-E2C6-4F10-9B51-97A8E790AF46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49" creationId="{B799187D-93AB-47DA-B6DA-7986F9E99098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0" creationId="{242A0BCB-399D-42EC-BEBD-E3EC7F8BF917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1" creationId="{59BF88A2-3F7C-405A-8D97-28EFC4EEDA1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2" creationId="{06F6575E-1766-4622-8B17-C506B0A146F3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3" creationId="{EF2F7DDE-BEFF-4727-85BF-B360A27C79D3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4" creationId="{6AC29C79-FAA7-465D-B929-C26E387A8F3E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5" creationId="{366CB99F-CA6A-4A4D-A7FA-385F92BC32C7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6" creationId="{49D10E63-5FFF-4C61-9B6C-F4CA60F9556D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7" creationId="{18F7E0C7-F36A-41FF-9135-976968BAF08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8" creationId="{2256700E-ED28-4000-A9B5-549C8F2DA5B1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59" creationId="{7E71CA9E-076D-4243-9499-67209F47BAAE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0" creationId="{C0D18DC6-8763-408E-9FDE-E11350121459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1" creationId="{43622CE4-B754-4023-9A81-80AADD9DCE07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2" creationId="{A465D55F-8E6F-4DAB-9FC3-B80C50C8D372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3" creationId="{29BC124F-FC8E-492D-A8EC-C8B3C2B4F561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4" creationId="{7704A449-1B9A-4038-AA42-2E441FE8CF16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5" creationId="{80198C10-B391-4729-94CF-3A439B5F3A55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6" creationId="{34E03C07-96A1-442E-ACF3-50A41286269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7" creationId="{2BE91DFA-1D57-48C2-A49C-00A5B1E06ECA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8" creationId="{BB1FA77F-BB1D-434B-90EA-37CFF98AFED2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69" creationId="{372B83F2-B27A-410B-9691-7F85955806AE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0" creationId="{F3C6DF34-2BF5-45E2-B514-06C2457A4B8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1" creationId="{5E1D73D6-BA4E-4C70-A435-61B4F0675656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2" creationId="{3525561F-C1A2-48B1-9050-F1990A982391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3" creationId="{46B6012C-462C-4B61-9A6D-041EDEAF7CF3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4" creationId="{F09ABBD6-FBCF-488F-A226-D2CB0F8661B0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5" creationId="{4EEE0B33-9E5C-404E-9BA9-DE3993B9631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6" creationId="{54BD14AA-B902-4D93-A10F-9006278ABDFF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7" creationId="{6C880CB2-0338-4443-ACFA-DCA6E0E57357}"/>
          </ac:spMkLst>
        </pc:spChg>
        <pc:spChg chg="mod">
          <ac:chgData name="Rossella Bonuomo" userId="abee520b-e795-4fc7-b214-28d2d549896b" providerId="ADAL" clId="{FAA7F640-1BC7-4AC3-9BFC-A74408D34027}" dt="2021-04-20T18:09:17.621" v="1611"/>
          <ac:spMkLst>
            <pc:docMk/>
            <pc:sldMk cId="3954995631" sldId="373"/>
            <ac:spMk id="78" creationId="{FAE35C37-76F1-4657-926B-F15C8767AF55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0" creationId="{C3C74E59-C921-4568-A121-BDF875C4C2F1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1" creationId="{46039D4F-BC29-4A84-A460-C67414EE3316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2" creationId="{A2C1D57D-459C-46A4-98A2-5529252A9759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3" creationId="{31B93670-C56F-4ADD-B033-64C1F1442B23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8" creationId="{76AE9F9B-F875-4479-B015-CA62D90E12E5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89" creationId="{D274A368-1103-4B0F-B054-C0F3FD9C65F7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0" creationId="{C14B8A60-D2F4-4367-829E-2A902B04E2B5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1" creationId="{5A71D9B8-D255-4DD0-9B59-BED00793073B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4" creationId="{C6BA1B31-E6B8-45E7-8FFA-9722E12D3396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5" creationId="{90DD15F3-E79B-4C5F-A98F-021C97A3E787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6" creationId="{512BB691-2A27-44DE-A238-15A24321C16A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7" creationId="{6339981D-2A6E-4023-8A3D-4F800811ADAC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8" creationId="{FD5EF61E-D15D-4AAF-ABBD-97113CFAAF85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99" creationId="{71643D10-96DD-4C2F-95F5-EA653B99A2B9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0" creationId="{7CDF1D5E-24F4-46BD-B15B-B4E4D51DA2B8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1" creationId="{A785EAF0-2DD3-469B-87EE-71829F2DDFF6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2" creationId="{78808EA0-6492-4A55-8572-93D2065755DA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3" creationId="{88F83A1B-1E06-4461-87B3-39E77ACEEDF5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4" creationId="{054BF709-205D-47F7-8820-9E235C592C2A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5" creationId="{47A9FACE-C5DC-496D-9738-0EEB695BF06F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6" creationId="{937116BD-54DC-4792-9562-019F41C9C4F6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7" creationId="{5EB7256E-B0E8-42F2-AE8D-0E4978E6A549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8" creationId="{B77DDB53-2813-4610-9941-CBFC41E53239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09" creationId="{13073E92-5800-457F-87C2-4C96B798366C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0" creationId="{BDC96001-67B4-4FC4-9D6A-6C118A83493A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1" creationId="{18105213-ED01-4E71-BE30-53E9A6992461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2" creationId="{8A8F7227-814E-4ED6-B677-98932E823DFA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3" creationId="{19554505-6D9D-4444-B23B-7A8A3F3A5159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4" creationId="{3D234BAA-25C2-4118-A971-32165637D013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5" creationId="{2AEED57E-95E6-480D-A652-0EEF2A9396F1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6" creationId="{946C9F7B-C768-40B1-B4CC-D57EF4B645D8}"/>
          </ac:spMkLst>
        </pc:spChg>
        <pc:spChg chg="mod">
          <ac:chgData name="Rossella Bonuomo" userId="abee520b-e795-4fc7-b214-28d2d549896b" providerId="ADAL" clId="{FAA7F640-1BC7-4AC3-9BFC-A74408D34027}" dt="2021-04-20T18:10:31.544" v="1644" actId="208"/>
          <ac:spMkLst>
            <pc:docMk/>
            <pc:sldMk cId="3954995631" sldId="373"/>
            <ac:spMk id="117" creationId="{470922A7-27A5-4D98-967D-8A417532692B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19" creationId="{BD79F57E-B21D-4170-8CE9-4DB5E16D6E7E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0" creationId="{AF4B0DCB-902C-49AC-983E-32DD49086074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1" creationId="{8DAB122B-B0E6-49A4-AC70-F099CB1299A4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2" creationId="{BF450AE0-0C92-427D-8D9A-EBB94ECFE44C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7" creationId="{421759D2-AA75-4219-84B6-551519372AB6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8" creationId="{60C91B6B-E160-455A-AC2F-5294AA421078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29" creationId="{14C19368-5225-4337-AE4A-BEF993327047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0" creationId="{257BCC2A-24B8-40A0-856F-20A02F9D62E4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3" creationId="{226A5F19-DEAC-4B7E-A29C-13D14DE9E866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4" creationId="{2E618B0B-2CB2-4B37-827D-F1BCCACF8AC3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5" creationId="{39800D71-45B2-45F1-BEC1-775A5842233C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6" creationId="{71817192-129E-4FA0-9BB0-7898430E63F1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7" creationId="{9227A431-238F-412C-B25F-0F41B04CF222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8" creationId="{AF88B0FB-8891-435D-BFE0-C810A324D3E8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39" creationId="{CC9EF701-3279-4BC4-8E23-7193648934E2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0" creationId="{A071CE55-F0B1-4C85-8BC6-8B2B5E884D3D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1" creationId="{9EC2AB1F-CD72-4102-9511-2E7BED0DB3ED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2" creationId="{46431FF6-C17D-4A2E-90A2-AA2650EF5B93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3" creationId="{60E6BB27-C2AF-49B4-8BE4-3DB89DF80477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4" creationId="{F412415D-5C4F-40B0-8F99-BBC058736861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5" creationId="{9E0EE4DB-7BD6-4894-8BF2-A8C6CCAB2565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6" creationId="{3B016179-88EC-44A8-B97F-1CC52A3D2F41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7" creationId="{DA4E2224-B9A4-4E1A-8A77-DE3D6DDAE170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8" creationId="{7893347F-F576-4594-AB2B-07E8FC2ACEB9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49" creationId="{64523493-D769-4EF1-B64F-41EF4CF6A2CF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0" creationId="{D340A642-9813-4436-8FDC-1ADEDCB7E09E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1" creationId="{94C1F1BA-DEB7-4BE0-9434-0A89CEDEB277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2" creationId="{D1C0BBCD-1455-4DBA-9268-5526DE22EC87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3" creationId="{6718917B-4CF8-4DDD-92C4-3B81B0AF6BC5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4" creationId="{29C80F02-2244-413B-B740-336D9A0B8260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5" creationId="{BDEEF9C1-5BB1-421B-93A3-BE1FDC117553}"/>
          </ac:spMkLst>
        </pc:spChg>
        <pc:spChg chg="mod">
          <ac:chgData name="Rossella Bonuomo" userId="abee520b-e795-4fc7-b214-28d2d549896b" providerId="ADAL" clId="{FAA7F640-1BC7-4AC3-9BFC-A74408D34027}" dt="2021-04-20T18:10:04.228" v="1616"/>
          <ac:spMkLst>
            <pc:docMk/>
            <pc:sldMk cId="3954995631" sldId="373"/>
            <ac:spMk id="156" creationId="{28C07BD8-41F6-40A2-8088-B602688D627C}"/>
          </ac:spMkLst>
        </pc:spChg>
        <pc:spChg chg="add mod">
          <ac:chgData name="Rossella Bonuomo" userId="abee520b-e795-4fc7-b214-28d2d549896b" providerId="ADAL" clId="{FAA7F640-1BC7-4AC3-9BFC-A74408D34027}" dt="2021-04-20T18:11:38.325" v="1653" actId="1076"/>
          <ac:spMkLst>
            <pc:docMk/>
            <pc:sldMk cId="3954995631" sldId="373"/>
            <ac:spMk id="157" creationId="{6F1EF087-83F0-4B9F-ABC0-E11DCB712672}"/>
          </ac:spMkLst>
        </pc:spChg>
        <pc:spChg chg="add mod">
          <ac:chgData name="Rossella Bonuomo" userId="abee520b-e795-4fc7-b214-28d2d549896b" providerId="ADAL" clId="{FAA7F640-1BC7-4AC3-9BFC-A74408D34027}" dt="2021-04-20T18:11:55.277" v="1659" actId="1076"/>
          <ac:spMkLst>
            <pc:docMk/>
            <pc:sldMk cId="3954995631" sldId="373"/>
            <ac:spMk id="158" creationId="{753A1720-135E-4FCC-8D5D-BE240D5FB57F}"/>
          </ac:spMkLst>
        </pc:spChg>
        <pc:spChg chg="add mod">
          <ac:chgData name="Rossella Bonuomo" userId="abee520b-e795-4fc7-b214-28d2d549896b" providerId="ADAL" clId="{FAA7F640-1BC7-4AC3-9BFC-A74408D34027}" dt="2021-04-20T18:12:04.928" v="1663" actId="1076"/>
          <ac:spMkLst>
            <pc:docMk/>
            <pc:sldMk cId="3954995631" sldId="373"/>
            <ac:spMk id="159" creationId="{0BF229E3-FB47-445D-B91F-B489DA89F8E1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55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56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57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58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59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60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61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62" creationId="{00000000-0000-0000-0000-000000000000}"/>
          </ac:spMkLst>
        </pc:spChg>
        <pc:spChg chg="mod">
          <ac:chgData name="Rossella Bonuomo" userId="abee520b-e795-4fc7-b214-28d2d549896b" providerId="ADAL" clId="{FAA7F640-1BC7-4AC3-9BFC-A74408D34027}" dt="2021-04-21T09:26:02.859" v="4625" actId="20577"/>
          <ac:spMkLst>
            <pc:docMk/>
            <pc:sldMk cId="3954995631" sldId="373"/>
            <ac:spMk id="463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18:02:08.126" v="924" actId="478"/>
          <ac:spMkLst>
            <pc:docMk/>
            <pc:sldMk cId="3954995631" sldId="373"/>
            <ac:spMk id="464" creationId="{00000000-0000-0000-0000-000000000000}"/>
          </ac:spMkLst>
        </pc:spChg>
        <pc:grpChg chg="add del mod">
          <ac:chgData name="Rossella Bonuomo" userId="abee520b-e795-4fc7-b214-28d2d549896b" providerId="ADAL" clId="{FAA7F640-1BC7-4AC3-9BFC-A74408D34027}" dt="2021-04-20T18:17:18.228" v="1670" actId="478"/>
          <ac:grpSpMkLst>
            <pc:docMk/>
            <pc:sldMk cId="3954995631" sldId="373"/>
            <ac:grpSpMk id="29" creationId="{E027DEAF-6238-4B08-B9C9-E928CF0A6D5A}"/>
          </ac:grpSpMkLst>
        </pc:grpChg>
        <pc:grpChg chg="add del mod">
          <ac:chgData name="Rossella Bonuomo" userId="abee520b-e795-4fc7-b214-28d2d549896b" providerId="ADAL" clId="{FAA7F640-1BC7-4AC3-9BFC-A74408D34027}" dt="2021-04-20T18:19:12.115" v="1769" actId="1038"/>
          <ac:grpSpMkLst>
            <pc:docMk/>
            <pc:sldMk cId="3954995631" sldId="373"/>
            <ac:grpSpMk id="79" creationId="{8C99F53F-3268-482E-879C-5E6A78E8447F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84" creationId="{B5A06179-BBA2-4479-859A-315336C88940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85" creationId="{108ECCBF-7409-41A0-B423-D3042FB16011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86" creationId="{A92F2D27-8F72-4372-BC12-13E08D1FEA87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87" creationId="{7C903B4A-2807-45DC-9249-EC42D413FEFD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92" creationId="{CC3ED912-A1BD-4DB8-A8C4-B2BE7B066711}"/>
          </ac:grpSpMkLst>
        </pc:grpChg>
        <pc:grpChg chg="mod">
          <ac:chgData name="Rossella Bonuomo" userId="abee520b-e795-4fc7-b214-28d2d549896b" providerId="ADAL" clId="{FAA7F640-1BC7-4AC3-9BFC-A74408D34027}" dt="2021-04-20T18:09:56.990" v="1613"/>
          <ac:grpSpMkLst>
            <pc:docMk/>
            <pc:sldMk cId="3954995631" sldId="373"/>
            <ac:grpSpMk id="93" creationId="{C65D79E7-5B99-477E-B432-6AEB9EB9DE8A}"/>
          </ac:grpSpMkLst>
        </pc:grpChg>
        <pc:grpChg chg="add del mod">
          <ac:chgData name="Rossella Bonuomo" userId="abee520b-e795-4fc7-b214-28d2d549896b" providerId="ADAL" clId="{FAA7F640-1BC7-4AC3-9BFC-A74408D34027}" dt="2021-04-20T18:10:05.757" v="1617"/>
          <ac:grpSpMkLst>
            <pc:docMk/>
            <pc:sldMk cId="3954995631" sldId="373"/>
            <ac:grpSpMk id="118" creationId="{66A4D88C-1D95-4790-BEBE-1F2E17CC147C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23" creationId="{BEF0218D-4E6A-4979-BA99-C275B5DF0FA1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24" creationId="{E27587D5-DA40-4DC4-8953-975035B7A9D3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25" creationId="{B744486B-EA8D-441B-BB11-56B363B02E5D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26" creationId="{FFC2A458-D0AE-4709-A636-0F223AA34F59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31" creationId="{AF03339B-3A5A-44A5-8D3F-A29D42247DA4}"/>
          </ac:grpSpMkLst>
        </pc:grpChg>
        <pc:grpChg chg="mod">
          <ac:chgData name="Rossella Bonuomo" userId="abee520b-e795-4fc7-b214-28d2d549896b" providerId="ADAL" clId="{FAA7F640-1BC7-4AC3-9BFC-A74408D34027}" dt="2021-04-20T18:10:04.228" v="1616"/>
          <ac:grpSpMkLst>
            <pc:docMk/>
            <pc:sldMk cId="3954995631" sldId="373"/>
            <ac:grpSpMk id="132" creationId="{221DE9B2-F516-49B5-BD39-CF6DF8BA25E8}"/>
          </ac:grpSpMkLst>
        </pc:grpChg>
        <pc:grpChg chg="del">
          <ac:chgData name="Rossella Bonuomo" userId="abee520b-e795-4fc7-b214-28d2d549896b" providerId="ADAL" clId="{FAA7F640-1BC7-4AC3-9BFC-A74408D34027}" dt="2021-04-20T18:02:08.126" v="924" actId="478"/>
          <ac:grpSpMkLst>
            <pc:docMk/>
            <pc:sldMk cId="3954995631" sldId="373"/>
            <ac:grpSpMk id="465" creationId="{00000000-0000-0000-0000-000000000000}"/>
          </ac:grpSpMkLst>
        </pc:grpChg>
        <pc:picChg chg="add del mod">
          <ac:chgData name="Rossella Bonuomo" userId="abee520b-e795-4fc7-b214-28d2d549896b" providerId="ADAL" clId="{FAA7F640-1BC7-4AC3-9BFC-A74408D34027}" dt="2021-04-20T18:15:35.884" v="1665" actId="478"/>
          <ac:picMkLst>
            <pc:docMk/>
            <pc:sldMk cId="3954995631" sldId="373"/>
            <ac:picMk id="16" creationId="{667CB175-79F2-4470-8FD0-C8CF80E4115C}"/>
          </ac:picMkLst>
        </pc:picChg>
        <pc:picChg chg="add mod">
          <ac:chgData name="Rossella Bonuomo" userId="abee520b-e795-4fc7-b214-28d2d549896b" providerId="ADAL" clId="{FAA7F640-1BC7-4AC3-9BFC-A74408D34027}" dt="2021-04-20T18:17:33.279" v="1703" actId="1038"/>
          <ac:picMkLst>
            <pc:docMk/>
            <pc:sldMk cId="3954995631" sldId="373"/>
            <ac:picMk id="18" creationId="{DC237BB5-92B1-443B-975B-43D61BE44F7A}"/>
          </ac:picMkLst>
        </pc:picChg>
      </pc:sldChg>
      <pc:sldChg chg="addSp delSp modSp add mod ord">
        <pc:chgData name="Rossella Bonuomo" userId="abee520b-e795-4fc7-b214-28d2d549896b" providerId="ADAL" clId="{FAA7F640-1BC7-4AC3-9BFC-A74408D34027}" dt="2021-04-20T20:18:31.816" v="4003" actId="14100"/>
        <pc:sldMkLst>
          <pc:docMk/>
          <pc:sldMk cId="2603629906" sldId="374"/>
        </pc:sldMkLst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1" creationId="{00FAAEFC-BFF2-4994-8882-A0DBF5F879BD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2" creationId="{CF0AEFA1-EDAD-4509-9FAA-7A2E9E27686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3" creationId="{57FDBBDA-F364-4BD8-95BD-03C1470CBFF3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4" creationId="{8D8ED070-E687-4C96-9B1F-437DD613C22A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5" creationId="{CFA09ACB-35CC-4A1E-A6F2-F66D4C431AB9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6" creationId="{0EDA7093-966F-468D-BF85-03EB2F2A949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7" creationId="{0CE7DEA1-0B52-40D0-AE78-382816641071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8" creationId="{7468431F-77C4-441E-9711-BB2577486610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49" creationId="{377935C2-757D-4E21-A1D4-E7DF2050276D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0" creationId="{625ECAE8-0488-4FDA-98F2-F5A2C09E8AA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1" creationId="{0F1833DA-FFA1-4360-8D8E-2F05EE407F2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2" creationId="{B05FF459-817C-4932-8DA0-2D0014494AA3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3" creationId="{F58EC798-CC32-4BD1-8476-35678BEA7C3A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4" creationId="{014C793E-6044-465B-B53F-6E31531BB4EB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5" creationId="{A7FFD82D-F116-450B-BFEF-7661B74B6C58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6" creationId="{139A6C28-3A0F-4616-BDA9-A0CEFC4917D1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7" creationId="{A724FB29-C535-42A2-A32C-FF12DA07D13D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8" creationId="{67F15053-9CBA-42D6-A1A6-8D3216FE0287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59" creationId="{BD6A825A-2CA5-4699-9F0A-B8E9393894E8}"/>
          </ac:spMkLst>
        </pc:spChg>
        <pc:spChg chg="mod">
          <ac:chgData name="Rossella Bonuomo" userId="abee520b-e795-4fc7-b214-28d2d549896b" providerId="ADAL" clId="{FAA7F640-1BC7-4AC3-9BFC-A74408D34027}" dt="2021-04-20T20:12:11.499" v="3783" actId="14100"/>
          <ac:spMkLst>
            <pc:docMk/>
            <pc:sldMk cId="2603629906" sldId="374"/>
            <ac:spMk id="360" creationId="{E15E24E0-79A6-4D18-BCE4-401582451F88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1" creationId="{F39A3EBA-ADC5-44A0-89F2-F41C15B71631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2" creationId="{6D47F0FE-DE83-4993-87BB-686704621F5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3" creationId="{7AD8291F-883D-4FD7-AEF8-AA752EDA9E52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4" creationId="{EB13A8F0-684A-488B-8B87-6A6A3AB9A9E1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5" creationId="{66A793F6-34A8-488F-9199-42DA13CBCC26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6" creationId="{42102B81-D85B-4493-85C5-837EFE928346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7" creationId="{4D8DFA6C-A352-4FD8-8B70-028AC180E834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8" creationId="{3C74A0B3-44F4-426A-A0C7-B0D202A765A2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69" creationId="{25413B1D-F76E-40B8-BFE8-D987592A3D6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0" creationId="{04CA43C3-5E11-41EB-A7BC-49EF438BE2A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1" creationId="{7B28F0B0-127B-4009-A311-A2D13078BFC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2" creationId="{8A685FE7-33CD-45A5-8801-ABCFDDFA31BB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3" creationId="{B871F824-F9C0-482F-AF04-831ED1BD0FE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4" creationId="{95BAB9C6-14ED-4607-AB1F-EDC6F415801C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5" creationId="{D1326308-EEAC-4959-9174-1641AE29DDDF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6" creationId="{D5C77234-0F9E-4FF4-9256-AD6A9966D693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7" creationId="{6BA361E1-E9FE-4868-855E-FC98421EE1EA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8" creationId="{E71BE217-F8CE-4118-A0C9-9B966F2D89E9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79" creationId="{5AAB4A24-27F3-4736-B497-C5709E09601B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0" creationId="{FF968E8C-BE56-4E6F-9DE6-4612DA967D3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1" creationId="{202A6B79-E6A4-4DB8-AD94-6AB94570F859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2" creationId="{DEE66B35-8533-4015-9BE4-BB2AFF28CB4C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3" creationId="{D107E3B4-D861-459C-9FD4-FD309F37CC94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4" creationId="{218897F7-3948-46A4-9C6F-C7B4F4064706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5" creationId="{E7777B86-9AF8-4294-8092-DFDB6D75543E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6" creationId="{94AB161D-9123-4DB0-93EA-D1FEE90EBA9B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7" creationId="{14358B39-E0C6-444A-9581-746295042247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8" creationId="{189E4358-1CC9-448B-ACF2-A319C46D9F08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89" creationId="{A7481DB3-B7F9-4815-A855-AF42665BD3F3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0" creationId="{5770C24F-4128-4186-9BC6-2EBEAF4219B7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1" creationId="{C11EC504-9BAE-4AC8-8ADC-44E2082731F5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2" creationId="{43C5F052-D851-44FE-83B8-174D548D2937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3" creationId="{48F6E87A-94C3-4902-B1B6-7FE0DD90A4E9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4" creationId="{B88B8C46-0B31-421D-B3AC-28CE6E96D118}"/>
          </ac:spMkLst>
        </pc:spChg>
        <pc:spChg chg="mod">
          <ac:chgData name="Rossella Bonuomo" userId="abee520b-e795-4fc7-b214-28d2d549896b" providerId="ADAL" clId="{FAA7F640-1BC7-4AC3-9BFC-A74408D34027}" dt="2021-04-20T20:11:43.120" v="3768"/>
          <ac:spMkLst>
            <pc:docMk/>
            <pc:sldMk cId="2603629906" sldId="374"/>
            <ac:spMk id="395" creationId="{35374C20-B4C8-4E77-9876-7563FD2A39D0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397" creationId="{1E1A8DFE-DC9B-467E-82DE-816994C99741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398" creationId="{C5BB2ED2-C61C-4EC8-AE1C-54D15291D56F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399" creationId="{184AAE4C-5382-47D8-8951-F5CC76A553CA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0" creationId="{E034A970-ECF9-4651-89CE-D128A4D763A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1" creationId="{5D2D4F54-C5F5-4064-A6DC-65D12CD44AF2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2" creationId="{34DB15ED-EDEA-4DA8-9F28-F51702611B10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3" creationId="{4384B567-D7D1-4617-B8A3-DAF2520CF623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4" creationId="{723A7DD8-D7D4-4963-B412-E30AF90CA723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5" creationId="{31A1D1ED-3E7B-4BCF-988D-A884623A6569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6" creationId="{8659F577-65D5-417D-8CBE-91E39C699B3D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7" creationId="{80BB37D8-C8A3-4D38-B84A-E786A146729B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8" creationId="{9C7988E4-4839-44FB-8D7E-5BF6E5F8670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09" creationId="{BBBB352D-482A-45E6-9504-775119770689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0" creationId="{B3C873A8-F1D7-47E4-BEB5-D70DA0BD7CA5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1" creationId="{55A8F193-1629-40AD-8A4C-191F2014A45A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2" creationId="{81CC73A0-C9A4-4EF6-A7D0-F613CF75E4D1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3" creationId="{14756F9B-BDEA-4014-8821-28ADE0A2C642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4" creationId="{56936D31-D7EE-408C-9158-647CF36616C3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5" creationId="{FEAB179C-1CE8-424F-8F2C-67CAAA1A6EAD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6" creationId="{7C19A483-7DC3-4EAF-8074-4154016CF26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7" creationId="{1B9CF272-537F-4C13-A4C8-2D399EF186A0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8" creationId="{B56FD9DA-8487-4402-A6E4-56F61530208C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19" creationId="{CA583469-D7D6-430D-B670-5E0EDB51E202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0" creationId="{B5B53D0D-E3C9-4DC8-A653-39040276B0FB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1" creationId="{8CE3D891-0618-4766-9942-4E84F7D9001C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2" creationId="{6E1218F5-4287-4693-ADA4-D0FC7F5E262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3" creationId="{6719C97C-0F3C-43B7-B4A1-852947335609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4" creationId="{7439D011-AF90-4DC8-A6CF-691B6052D5D5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5" creationId="{812912C0-DF6D-4C95-B329-3CD26D71A785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6" creationId="{946458D2-84C9-4867-BE3E-EB1BCAC84661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7" creationId="{F8AA8DF5-6D59-4B73-9442-B0DBDBDC971B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8" creationId="{63368759-DF4C-4871-82EE-CB99036487DF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29" creationId="{BAD86F8F-1169-45E0-B005-769426BF3540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0" creationId="{A528BD2D-12B7-45BE-A61F-2C38C20B88BB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1" creationId="{2A87280E-300C-4A55-B658-D7B81DBA8870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2" creationId="{FF4BC279-1EAC-43D8-B921-5CE061F7D5B1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3" creationId="{F54A16C6-4EA9-4850-8EBA-7E68A1BF8E34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4" creationId="{25B3044B-9AE6-4FEC-9056-FC0205D014E4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5" creationId="{77E57D8A-7508-4074-8848-9728C449125F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6" creationId="{B0DD6840-C204-43FB-9BE1-3A6A2CA340EF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7" creationId="{9E438B51-78E7-4646-9703-40BAAD548042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8" creationId="{D1E494C1-E04F-43CD-8E46-186EDF067ABB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39" creationId="{D3C54FB1-B295-4B19-AB62-8AFD2CADB67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0" creationId="{3DA39D6F-994F-4B58-87FB-9131626E5F38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1" creationId="{2D18F36D-0629-4781-A020-BE6DC4243CD6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2" creationId="{630122AF-1792-4860-9508-3B3252D0C023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3" creationId="{39A91C2D-2526-4E7A-AD96-DB31CFBE75AC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4" creationId="{1BB01A64-6D3F-408F-B19B-03667D6DD08D}"/>
          </ac:spMkLst>
        </pc:spChg>
        <pc:spChg chg="mod">
          <ac:chgData name="Rossella Bonuomo" userId="abee520b-e795-4fc7-b214-28d2d549896b" providerId="ADAL" clId="{FAA7F640-1BC7-4AC3-9BFC-A74408D34027}" dt="2021-04-20T20:13:06.147" v="3804"/>
          <ac:spMkLst>
            <pc:docMk/>
            <pc:sldMk cId="2603629906" sldId="374"/>
            <ac:spMk id="445" creationId="{B2CD7E5D-4F38-4610-8A3C-76874C61B5C3}"/>
          </ac:spMkLst>
        </pc:spChg>
        <pc:spChg chg="add del mod">
          <ac:chgData name="Rossella Bonuomo" userId="abee520b-e795-4fc7-b214-28d2d549896b" providerId="ADAL" clId="{FAA7F640-1BC7-4AC3-9BFC-A74408D34027}" dt="2021-04-20T20:14:09.577" v="3818"/>
          <ac:spMkLst>
            <pc:docMk/>
            <pc:sldMk cId="2603629906" sldId="374"/>
            <ac:spMk id="447" creationId="{9A87068F-DFF6-4000-B117-83FD7FFB82CE}"/>
          </ac:spMkLst>
        </pc:spChg>
        <pc:spChg chg="add del mod">
          <ac:chgData name="Rossella Bonuomo" userId="abee520b-e795-4fc7-b214-28d2d549896b" providerId="ADAL" clId="{FAA7F640-1BC7-4AC3-9BFC-A74408D34027}" dt="2021-04-20T20:14:09.577" v="3818"/>
          <ac:spMkLst>
            <pc:docMk/>
            <pc:sldMk cId="2603629906" sldId="374"/>
            <ac:spMk id="448" creationId="{EA3B8483-44E4-4C7A-81FC-6E389A305D7F}"/>
          </ac:spMkLst>
        </pc:spChg>
        <pc:spChg chg="add del mod">
          <ac:chgData name="Rossella Bonuomo" userId="abee520b-e795-4fc7-b214-28d2d549896b" providerId="ADAL" clId="{FAA7F640-1BC7-4AC3-9BFC-A74408D34027}" dt="2021-04-20T20:14:09.577" v="3818"/>
          <ac:spMkLst>
            <pc:docMk/>
            <pc:sldMk cId="2603629906" sldId="374"/>
            <ac:spMk id="449" creationId="{74E21FEA-43D1-45F1-8A96-A172A6DEB419}"/>
          </ac:spMkLst>
        </pc:spChg>
        <pc:spChg chg="add mod">
          <ac:chgData name="Rossella Bonuomo" userId="abee520b-e795-4fc7-b214-28d2d549896b" providerId="ADAL" clId="{FAA7F640-1BC7-4AC3-9BFC-A74408D34027}" dt="2021-04-20T20:14:31.119" v="3987" actId="1035"/>
          <ac:spMkLst>
            <pc:docMk/>
            <pc:sldMk cId="2603629906" sldId="374"/>
            <ac:spMk id="450" creationId="{D491A95D-4F53-4F85-9DB5-46DD10AF4A27}"/>
          </ac:spMkLst>
        </pc:spChg>
        <pc:spChg chg="add mod">
          <ac:chgData name="Rossella Bonuomo" userId="abee520b-e795-4fc7-b214-28d2d549896b" providerId="ADAL" clId="{FAA7F640-1BC7-4AC3-9BFC-A74408D34027}" dt="2021-04-20T20:14:38.006" v="3989" actId="1076"/>
          <ac:spMkLst>
            <pc:docMk/>
            <pc:sldMk cId="2603629906" sldId="374"/>
            <ac:spMk id="451" creationId="{0025A7E0-5CA3-481C-98E1-406F34C3EDC7}"/>
          </ac:spMkLst>
        </pc:spChg>
        <pc:spChg chg="add mod">
          <ac:chgData name="Rossella Bonuomo" userId="abee520b-e795-4fc7-b214-28d2d549896b" providerId="ADAL" clId="{FAA7F640-1BC7-4AC3-9BFC-A74408D34027}" dt="2021-04-20T20:14:31.119" v="3987" actId="1035"/>
          <ac:spMkLst>
            <pc:docMk/>
            <pc:sldMk cId="2603629906" sldId="374"/>
            <ac:spMk id="452" creationId="{897ADD60-FED2-45C7-8E8E-36589BF11D0E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58" creationId="{396F221B-560B-4C64-B6CF-C8491FE4DE8D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59" creationId="{FFE56842-BE39-4779-B6A2-1867ACC6E2A3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60" creationId="{3D51916A-7119-40C5-B286-5E9CC812D515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61" creationId="{C01FA9B0-9FE5-461A-B886-C2581ED6E421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62" creationId="{4DA8D08D-DE13-4DC3-8E48-0CD0433AB351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63" creationId="{DBF73634-1DCA-4E96-A027-305574F2A304}"/>
          </ac:spMkLst>
        </pc:spChg>
        <pc:spChg chg="del mod">
          <ac:chgData name="Rossella Bonuomo" userId="abee520b-e795-4fc7-b214-28d2d549896b" providerId="ADAL" clId="{FAA7F640-1BC7-4AC3-9BFC-A74408D34027}" dt="2021-04-20T20:15:32.723" v="3995" actId="478"/>
          <ac:spMkLst>
            <pc:docMk/>
            <pc:sldMk cId="2603629906" sldId="374"/>
            <ac:spMk id="464" creationId="{A6C42655-598B-4264-8544-8B400B389376}"/>
          </ac:spMkLst>
        </pc:spChg>
        <pc:spChg chg="mod">
          <ac:chgData name="Rossella Bonuomo" userId="abee520b-e795-4fc7-b214-28d2d549896b" providerId="ADAL" clId="{FAA7F640-1BC7-4AC3-9BFC-A74408D34027}" dt="2021-04-20T20:15:26.495" v="3992" actId="207"/>
          <ac:spMkLst>
            <pc:docMk/>
            <pc:sldMk cId="2603629906" sldId="374"/>
            <ac:spMk id="465" creationId="{C761F16F-6062-4DB9-8DF0-63EAB2E986AF}"/>
          </ac:spMkLst>
        </pc:spChg>
        <pc:spChg chg="mod">
          <ac:chgData name="Rossella Bonuomo" userId="abee520b-e795-4fc7-b214-28d2d549896b" providerId="ADAL" clId="{FAA7F640-1BC7-4AC3-9BFC-A74408D34027}" dt="2021-04-20T20:14:13.703" v="3820" actId="20577"/>
          <ac:spMkLst>
            <pc:docMk/>
            <pc:sldMk cId="2603629906" sldId="374"/>
            <ac:spMk id="1828" creationId="{00000000-0000-0000-0000-000000000000}"/>
          </ac:spMkLst>
        </pc:spChg>
        <pc:spChg chg="del">
          <ac:chgData name="Rossella Bonuomo" userId="abee520b-e795-4fc7-b214-28d2d549896b" providerId="ADAL" clId="{FAA7F640-1BC7-4AC3-9BFC-A74408D34027}" dt="2021-04-20T20:11:04.723" v="3755" actId="478"/>
          <ac:spMkLst>
            <pc:docMk/>
            <pc:sldMk cId="2603629906" sldId="374"/>
            <ac:spMk id="2165" creationId="{00000000-0000-0000-0000-000000000000}"/>
          </ac:spMkLst>
        </pc:spChg>
        <pc:grpChg chg="add del mod">
          <ac:chgData name="Rossella Bonuomo" userId="abee520b-e795-4fc7-b214-28d2d549896b" providerId="ADAL" clId="{FAA7F640-1BC7-4AC3-9BFC-A74408D34027}" dt="2021-04-20T20:18:27.629" v="4002" actId="1076"/>
          <ac:grpSpMkLst>
            <pc:docMk/>
            <pc:sldMk cId="2603629906" sldId="374"/>
            <ac:grpSpMk id="340" creationId="{55153A32-0D97-4F8E-A5D8-BAF008056E8F}"/>
          </ac:grpSpMkLst>
        </pc:grpChg>
        <pc:grpChg chg="add del mod">
          <ac:chgData name="Rossella Bonuomo" userId="abee520b-e795-4fc7-b214-28d2d549896b" providerId="ADAL" clId="{FAA7F640-1BC7-4AC3-9BFC-A74408D34027}" dt="2021-04-20T20:13:10.939" v="3807"/>
          <ac:grpSpMkLst>
            <pc:docMk/>
            <pc:sldMk cId="2603629906" sldId="374"/>
            <ac:grpSpMk id="396" creationId="{043DDFAF-3553-49B5-AB3E-904CD27DA345}"/>
          </ac:grpSpMkLst>
        </pc:grpChg>
        <pc:grpChg chg="add del mod">
          <ac:chgData name="Rossella Bonuomo" userId="abee520b-e795-4fc7-b214-28d2d549896b" providerId="ADAL" clId="{FAA7F640-1BC7-4AC3-9BFC-A74408D34027}" dt="2021-04-20T20:15:35.471" v="3996" actId="478"/>
          <ac:grpSpMkLst>
            <pc:docMk/>
            <pc:sldMk cId="2603629906" sldId="374"/>
            <ac:grpSpMk id="453" creationId="{4E7449B1-DC2B-4EF7-BD9D-955BBC4B75AC}"/>
          </ac:grpSpMkLst>
        </pc:grpChg>
        <pc:grpChg chg="del mod">
          <ac:chgData name="Rossella Bonuomo" userId="abee520b-e795-4fc7-b214-28d2d549896b" providerId="ADAL" clId="{FAA7F640-1BC7-4AC3-9BFC-A74408D34027}" dt="2021-04-20T20:15:32.723" v="3995" actId="478"/>
          <ac:grpSpMkLst>
            <pc:docMk/>
            <pc:sldMk cId="2603629906" sldId="374"/>
            <ac:grpSpMk id="454" creationId="{4C51D43A-DF25-4401-B02F-3527B9922A02}"/>
          </ac:grpSpMkLst>
        </pc:grpChg>
        <pc:grpChg chg="mod">
          <ac:chgData name="Rossella Bonuomo" userId="abee520b-e795-4fc7-b214-28d2d549896b" providerId="ADAL" clId="{FAA7F640-1BC7-4AC3-9BFC-A74408D34027}" dt="2021-04-20T20:15:26.495" v="3992" actId="207"/>
          <ac:grpSpMkLst>
            <pc:docMk/>
            <pc:sldMk cId="2603629906" sldId="374"/>
            <ac:grpSpMk id="455" creationId="{9EA2B56E-D1BB-40AA-BE76-C5873534D406}"/>
          </ac:grpSpMkLst>
        </pc:grpChg>
        <pc:grpChg chg="mod">
          <ac:chgData name="Rossella Bonuomo" userId="abee520b-e795-4fc7-b214-28d2d549896b" providerId="ADAL" clId="{FAA7F640-1BC7-4AC3-9BFC-A74408D34027}" dt="2021-04-20T20:15:26.495" v="3992" actId="207"/>
          <ac:grpSpMkLst>
            <pc:docMk/>
            <pc:sldMk cId="2603629906" sldId="374"/>
            <ac:grpSpMk id="456" creationId="{F8B7CAD2-C622-42EC-B718-6D565D46BBC8}"/>
          </ac:grpSpMkLst>
        </pc:grpChg>
        <pc:grpChg chg="mod">
          <ac:chgData name="Rossella Bonuomo" userId="abee520b-e795-4fc7-b214-28d2d549896b" providerId="ADAL" clId="{FAA7F640-1BC7-4AC3-9BFC-A74408D34027}" dt="2021-04-20T20:15:26.495" v="3992" actId="207"/>
          <ac:grpSpMkLst>
            <pc:docMk/>
            <pc:sldMk cId="2603629906" sldId="374"/>
            <ac:grpSpMk id="457" creationId="{8DA6B742-D642-418D-83FB-CB1AE590C902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1829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1880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1944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1978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2038" creationId="{00000000-0000-0000-0000-000000000000}"/>
          </ac:grpSpMkLst>
        </pc:grpChg>
        <pc:grpChg chg="del">
          <ac:chgData name="Rossella Bonuomo" userId="abee520b-e795-4fc7-b214-28d2d549896b" providerId="ADAL" clId="{FAA7F640-1BC7-4AC3-9BFC-A74408D34027}" dt="2021-04-20T20:11:04.723" v="3755" actId="478"/>
          <ac:grpSpMkLst>
            <pc:docMk/>
            <pc:sldMk cId="2603629906" sldId="374"/>
            <ac:grpSpMk id="2096" creationId="{00000000-0000-0000-0000-000000000000}"/>
          </ac:grpSpMkLst>
        </pc:grpChg>
        <pc:picChg chg="add mod">
          <ac:chgData name="Rossella Bonuomo" userId="abee520b-e795-4fc7-b214-28d2d549896b" providerId="ADAL" clId="{FAA7F640-1BC7-4AC3-9BFC-A74408D34027}" dt="2021-04-20T20:18:31.816" v="4003" actId="14100"/>
          <ac:picMkLst>
            <pc:docMk/>
            <pc:sldMk cId="2603629906" sldId="374"/>
            <ac:picMk id="2" creationId="{1380F188-D29C-4C8C-B00D-8B40FAEFC10C}"/>
          </ac:picMkLst>
        </pc:picChg>
      </pc:sldChg>
      <pc:sldChg chg="addSp delSp modSp add mod ord">
        <pc:chgData name="Rossella Bonuomo" userId="abee520b-e795-4fc7-b214-28d2d549896b" providerId="ADAL" clId="{FAA7F640-1BC7-4AC3-9BFC-A74408D34027}" dt="2021-04-20T20:48:49.159" v="4590" actId="1076"/>
        <pc:sldMkLst>
          <pc:docMk/>
          <pc:sldMk cId="4116122604" sldId="376"/>
        </pc:sldMkLst>
        <pc:spChg chg="add mod">
          <ac:chgData name="Rossella Bonuomo" userId="abee520b-e795-4fc7-b214-28d2d549896b" providerId="ADAL" clId="{FAA7F640-1BC7-4AC3-9BFC-A74408D34027}" dt="2021-04-20T20:33:25.807" v="4426" actId="2711"/>
          <ac:spMkLst>
            <pc:docMk/>
            <pc:sldMk cId="4116122604" sldId="376"/>
            <ac:spMk id="2" creationId="{D02EBFA7-A217-41B4-9C6B-1FC3ABAD3175}"/>
          </ac:spMkLst>
        </pc:spChg>
        <pc:spChg chg="add del mod">
          <ac:chgData name="Rossella Bonuomo" userId="abee520b-e795-4fc7-b214-28d2d549896b" providerId="ADAL" clId="{FAA7F640-1BC7-4AC3-9BFC-A74408D34027}" dt="2021-04-20T20:29:29.559" v="4158" actId="478"/>
          <ac:spMkLst>
            <pc:docMk/>
            <pc:sldMk cId="4116122604" sldId="376"/>
            <ac:spMk id="3" creationId="{3D1D35AD-1A26-4630-ACC2-8F143C76231C}"/>
          </ac:spMkLst>
        </pc:spChg>
        <pc:spChg chg="add mod">
          <ac:chgData name="Rossella Bonuomo" userId="abee520b-e795-4fc7-b214-28d2d549896b" providerId="ADAL" clId="{FAA7F640-1BC7-4AC3-9BFC-A74408D34027}" dt="2021-04-20T20:35:57.194" v="4482" actId="1076"/>
          <ac:spMkLst>
            <pc:docMk/>
            <pc:sldMk cId="4116122604" sldId="376"/>
            <ac:spMk id="4" creationId="{DF796B23-33B0-4008-A5DA-6BC2958D9F93}"/>
          </ac:spMkLst>
        </pc:spChg>
        <pc:spChg chg="add mod">
          <ac:chgData name="Rossella Bonuomo" userId="abee520b-e795-4fc7-b214-28d2d549896b" providerId="ADAL" clId="{FAA7F640-1BC7-4AC3-9BFC-A74408D34027}" dt="2021-04-20T20:36:17.815" v="4485" actId="1076"/>
          <ac:spMkLst>
            <pc:docMk/>
            <pc:sldMk cId="4116122604" sldId="376"/>
            <ac:spMk id="5" creationId="{5C35B2B6-9B36-4C23-8550-608674E98AF7}"/>
          </ac:spMkLst>
        </pc:spChg>
        <pc:spChg chg="add del mod">
          <ac:chgData name="Rossella Bonuomo" userId="abee520b-e795-4fc7-b214-28d2d549896b" providerId="ADAL" clId="{FAA7F640-1BC7-4AC3-9BFC-A74408D34027}" dt="2021-04-20T20:35:11.459" v="4473" actId="767"/>
          <ac:spMkLst>
            <pc:docMk/>
            <pc:sldMk cId="4116122604" sldId="376"/>
            <ac:spMk id="6" creationId="{E7EAA131-6981-49FE-8175-A04573B95225}"/>
          </ac:spMkLst>
        </pc:spChg>
        <pc:spChg chg="add mod ord">
          <ac:chgData name="Rossella Bonuomo" userId="abee520b-e795-4fc7-b214-28d2d549896b" providerId="ADAL" clId="{FAA7F640-1BC7-4AC3-9BFC-A74408D34027}" dt="2021-04-20T20:35:53.189" v="4481" actId="1076"/>
          <ac:spMkLst>
            <pc:docMk/>
            <pc:sldMk cId="4116122604" sldId="376"/>
            <ac:spMk id="7" creationId="{F9FA27BF-4A10-4BEA-B953-D54FAAECFE1B}"/>
          </ac:spMkLst>
        </pc:spChg>
        <pc:spChg chg="add del mod">
          <ac:chgData name="Rossella Bonuomo" userId="abee520b-e795-4fc7-b214-28d2d549896b" providerId="ADAL" clId="{FAA7F640-1BC7-4AC3-9BFC-A74408D34027}" dt="2021-04-20T20:45:19.304" v="4570" actId="478"/>
          <ac:spMkLst>
            <pc:docMk/>
            <pc:sldMk cId="4116122604" sldId="376"/>
            <ac:spMk id="12" creationId="{C1340636-C94B-4E36-A1BD-1889F11BB29C}"/>
          </ac:spMkLst>
        </pc:spChg>
        <pc:spChg chg="add del mod">
          <ac:chgData name="Rossella Bonuomo" userId="abee520b-e795-4fc7-b214-28d2d549896b" providerId="ADAL" clId="{FAA7F640-1BC7-4AC3-9BFC-A74408D34027}" dt="2021-04-20T20:45:19.304" v="4570" actId="478"/>
          <ac:spMkLst>
            <pc:docMk/>
            <pc:sldMk cId="4116122604" sldId="376"/>
            <ac:spMk id="13" creationId="{28274FC6-6B1A-46C9-970A-C274C5738FE5}"/>
          </ac:spMkLst>
        </pc:spChg>
        <pc:spChg chg="add del mod">
          <ac:chgData name="Rossella Bonuomo" userId="abee520b-e795-4fc7-b214-28d2d549896b" providerId="ADAL" clId="{FAA7F640-1BC7-4AC3-9BFC-A74408D34027}" dt="2021-04-20T20:45:19.304" v="4570" actId="478"/>
          <ac:spMkLst>
            <pc:docMk/>
            <pc:sldMk cId="4116122604" sldId="376"/>
            <ac:spMk id="14" creationId="{1AAA08BA-E1B5-46DA-A7EA-CF9E9A897C50}"/>
          </ac:spMkLst>
        </pc:spChg>
        <pc:spChg chg="mod">
          <ac:chgData name="Rossella Bonuomo" userId="abee520b-e795-4fc7-b214-28d2d549896b" providerId="ADAL" clId="{FAA7F640-1BC7-4AC3-9BFC-A74408D34027}" dt="2021-04-20T20:47:34.001" v="4574" actId="207"/>
          <ac:spMkLst>
            <pc:docMk/>
            <pc:sldMk cId="4116122604" sldId="376"/>
            <ac:spMk id="16" creationId="{613DA2B6-D7F1-4D02-A4EA-56D775B36621}"/>
          </ac:spMkLst>
        </pc:spChg>
        <pc:spChg chg="mod">
          <ac:chgData name="Rossella Bonuomo" userId="abee520b-e795-4fc7-b214-28d2d549896b" providerId="ADAL" clId="{FAA7F640-1BC7-4AC3-9BFC-A74408D34027}" dt="2021-04-20T20:47:34.001" v="4574" actId="207"/>
          <ac:spMkLst>
            <pc:docMk/>
            <pc:sldMk cId="4116122604" sldId="376"/>
            <ac:spMk id="17" creationId="{7029C8AE-D51D-4E19-9747-09E38761F282}"/>
          </ac:spMkLst>
        </pc:spChg>
        <pc:spChg chg="mod">
          <ac:chgData name="Rossella Bonuomo" userId="abee520b-e795-4fc7-b214-28d2d549896b" providerId="ADAL" clId="{FAA7F640-1BC7-4AC3-9BFC-A74408D34027}" dt="2021-04-20T20:47:34.001" v="4574" actId="207"/>
          <ac:spMkLst>
            <pc:docMk/>
            <pc:sldMk cId="4116122604" sldId="376"/>
            <ac:spMk id="18" creationId="{54582344-1E07-4A82-88D0-64D80F534369}"/>
          </ac:spMkLst>
        </pc:spChg>
        <pc:spChg chg="mod">
          <ac:chgData name="Rossella Bonuomo" userId="abee520b-e795-4fc7-b214-28d2d549896b" providerId="ADAL" clId="{FAA7F640-1BC7-4AC3-9BFC-A74408D34027}" dt="2021-04-20T20:47:34.001" v="4574" actId="207"/>
          <ac:spMkLst>
            <pc:docMk/>
            <pc:sldMk cId="4116122604" sldId="376"/>
            <ac:spMk id="19" creationId="{3165AB85-FFC0-46DF-949C-ECEFA9BDBF0F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21" creationId="{3742E030-2B36-4696-A82E-24F7D1BFBE49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22" creationId="{0DDBFB79-D591-4FEB-AF65-33F01317A0D9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23" creationId="{1378A98F-3A56-42F0-945E-329C42F18BB3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24" creationId="{5CCF44B7-78B9-4E60-A49D-70569E507902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29" creationId="{C0FFA1A3-0F1E-4D38-A9E6-B5C586EF2BC7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0" creationId="{66907296-99B8-4263-A7B3-E0E5AFAF9381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1" creationId="{D46CDBF6-950D-481A-AE0E-5FA81A35A467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2" creationId="{2D5CBE4C-BB62-47C4-A244-AAA72D47926F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5" creationId="{674767BA-92B2-4916-8526-5F109E94F72E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6" creationId="{B8E96663-3B0A-466A-AD83-67C6E8C05A41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7" creationId="{E91CE402-1CCB-4A39-AE65-EF115948B469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8" creationId="{2280B343-28E4-4357-878D-FF6F705E8D68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39" creationId="{D136E2C0-1DE8-4182-800D-58B4A9AA975F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0" creationId="{1EA5B3EA-E59B-41E8-879E-5D8AE6C903CD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1" creationId="{297F4D23-65D8-41EA-931C-31D95C3092F3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2" creationId="{78281071-17F8-40AA-811D-C9F17C4B4424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3" creationId="{1290C154-6FF7-401F-BAAB-75A6092437C0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4" creationId="{7BB9B8FB-3159-4DE6-A7EE-797746116550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5" creationId="{55ACAEE0-76C0-4F90-90A4-E98EFBF06882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6" creationId="{A7DB6D25-BC22-4119-9421-7936315DA569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7" creationId="{0B20FEE4-22FC-4613-904F-E6D8EBE808C0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8" creationId="{69DF6B65-DC5D-4FBA-9544-556BE04058CE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49" creationId="{AFC28B48-2144-4E63-95EB-671EE4E6D9D4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0" creationId="{F885A844-EF64-48E5-AD5E-AFEEBF49D542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1" creationId="{64B33D94-534E-44B4-A541-91FC57F862CF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2" creationId="{7086E514-E856-4C5F-B7F0-74EC860FF3BA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3" creationId="{37A00936-9791-4053-93CF-88C1B0392CEE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4" creationId="{2521775C-273E-40D1-8130-1911E8DC130E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5" creationId="{4A45BF08-3B2D-435D-AEA8-2E6DE717F4ED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6" creationId="{8E77A98B-5232-4E00-A2EE-29840015CF9B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7" creationId="{641F62FC-CA86-4818-8B94-1041552F1098}"/>
          </ac:spMkLst>
        </pc:spChg>
        <pc:spChg chg="mod">
          <ac:chgData name="Rossella Bonuomo" userId="abee520b-e795-4fc7-b214-28d2d549896b" providerId="ADAL" clId="{FAA7F640-1BC7-4AC3-9BFC-A74408D34027}" dt="2021-04-20T20:48:08.462" v="4580" actId="207"/>
          <ac:spMkLst>
            <pc:docMk/>
            <pc:sldMk cId="4116122604" sldId="376"/>
            <ac:spMk id="58" creationId="{D786B797-AD8A-4ED2-BE93-C5A33C618D3E}"/>
          </ac:spMkLst>
        </pc:spChg>
        <pc:spChg chg="mod">
          <ac:chgData name="Rossella Bonuomo" userId="abee520b-e795-4fc7-b214-28d2d549896b" providerId="ADAL" clId="{FAA7F640-1BC7-4AC3-9BFC-A74408D34027}" dt="2021-04-20T20:28:28.512" v="4023" actId="1076"/>
          <ac:spMkLst>
            <pc:docMk/>
            <pc:sldMk cId="4116122604" sldId="376"/>
            <ac:spMk id="824" creationId="{00000000-0000-0000-0000-000000000000}"/>
          </ac:spMkLst>
        </pc:spChg>
        <pc:spChg chg="del mod">
          <ac:chgData name="Rossella Bonuomo" userId="abee520b-e795-4fc7-b214-28d2d549896b" providerId="ADAL" clId="{FAA7F640-1BC7-4AC3-9BFC-A74408D34027}" dt="2021-04-20T20:28:25.189" v="4022" actId="478"/>
          <ac:spMkLst>
            <pc:docMk/>
            <pc:sldMk cId="4116122604" sldId="376"/>
            <ac:spMk id="825" creationId="{00000000-0000-0000-0000-000000000000}"/>
          </ac:spMkLst>
        </pc:spChg>
        <pc:grpChg chg="add mod">
          <ac:chgData name="Rossella Bonuomo" userId="abee520b-e795-4fc7-b214-28d2d549896b" providerId="ADAL" clId="{FAA7F640-1BC7-4AC3-9BFC-A74408D34027}" dt="2021-04-20T20:47:45.640" v="4576" actId="1076"/>
          <ac:grpSpMkLst>
            <pc:docMk/>
            <pc:sldMk cId="4116122604" sldId="376"/>
            <ac:grpSpMk id="15" creationId="{1BDD170C-DE1B-4627-A0E5-B4065D6CACCB}"/>
          </ac:grpSpMkLst>
        </pc:grpChg>
        <pc:grpChg chg="add mod">
          <ac:chgData name="Rossella Bonuomo" userId="abee520b-e795-4fc7-b214-28d2d549896b" providerId="ADAL" clId="{FAA7F640-1BC7-4AC3-9BFC-A74408D34027}" dt="2021-04-20T20:48:49.159" v="4590" actId="1076"/>
          <ac:grpSpMkLst>
            <pc:docMk/>
            <pc:sldMk cId="4116122604" sldId="376"/>
            <ac:grpSpMk id="20" creationId="{27097B18-45D0-48BE-8141-0167D9867C93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25" creationId="{1E7BF5C2-B870-486F-A140-A358F9006CF4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26" creationId="{B0119987-D55D-4208-869D-E65D614D7516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27" creationId="{110214EA-F32B-4102-8466-20840A396AD3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28" creationId="{EC169D8C-84A9-4417-9534-ECE4D5EC179C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33" creationId="{8DE7B456-284F-46B9-AC24-59CF3A25FAD7}"/>
          </ac:grpSpMkLst>
        </pc:grpChg>
        <pc:grpChg chg="mod">
          <ac:chgData name="Rossella Bonuomo" userId="abee520b-e795-4fc7-b214-28d2d549896b" providerId="ADAL" clId="{FAA7F640-1BC7-4AC3-9BFC-A74408D34027}" dt="2021-04-20T20:48:08.462" v="4580" actId="207"/>
          <ac:grpSpMkLst>
            <pc:docMk/>
            <pc:sldMk cId="4116122604" sldId="376"/>
            <ac:grpSpMk id="34" creationId="{01E1830C-0659-4729-94C7-F7D6BF11A2E4}"/>
          </ac:grpSpMkLst>
        </pc:grpChg>
        <pc:picChg chg="add mod">
          <ac:chgData name="Rossella Bonuomo" userId="abee520b-e795-4fc7-b214-28d2d549896b" providerId="ADAL" clId="{FAA7F640-1BC7-4AC3-9BFC-A74408D34027}" dt="2021-04-20T20:43:34.762" v="4493" actId="1076"/>
          <ac:picMkLst>
            <pc:docMk/>
            <pc:sldMk cId="4116122604" sldId="376"/>
            <ac:picMk id="9" creationId="{DF07C59D-D5F1-4743-8CAD-AE23247B821F}"/>
          </ac:picMkLst>
        </pc:picChg>
      </pc:sldChg>
      <pc:sldChg chg="modSp mod">
        <pc:chgData name="Rossella Bonuomo" userId="abee520b-e795-4fc7-b214-28d2d549896b" providerId="ADAL" clId="{FAA7F640-1BC7-4AC3-9BFC-A74408D34027}" dt="2021-04-21T09:25:44.996" v="4609" actId="1038"/>
        <pc:sldMkLst>
          <pc:docMk/>
          <pc:sldMk cId="2948739561" sldId="379"/>
        </pc:sldMkLst>
        <pc:spChg chg="mod">
          <ac:chgData name="Rossella Bonuomo" userId="abee520b-e795-4fc7-b214-28d2d549896b" providerId="ADAL" clId="{FAA7F640-1BC7-4AC3-9BFC-A74408D34027}" dt="2021-04-21T09:25:44.996" v="4609" actId="1038"/>
          <ac:spMkLst>
            <pc:docMk/>
            <pc:sldMk cId="2948739561" sldId="379"/>
            <ac:spMk id="6" creationId="{83C71541-CA0E-5F40-A2F6-9330E78C21EB}"/>
          </ac:spMkLst>
        </pc:spChg>
        <pc:spChg chg="mod">
          <ac:chgData name="Rossella Bonuomo" userId="abee520b-e795-4fc7-b214-28d2d549896b" providerId="ADAL" clId="{FAA7F640-1BC7-4AC3-9BFC-A74408D34027}" dt="2021-04-21T09:25:33.755" v="4596" actId="14100"/>
          <ac:spMkLst>
            <pc:docMk/>
            <pc:sldMk cId="2948739561" sldId="379"/>
            <ac:spMk id="1102" creationId="{00000000-0000-0000-0000-000000000000}"/>
          </ac:spMkLst>
        </pc:spChg>
      </pc:sldChg>
      <pc:sldChg chg="addSp delSp modSp del mod">
        <pc:chgData name="Rossella Bonuomo" userId="abee520b-e795-4fc7-b214-28d2d549896b" providerId="ADAL" clId="{FAA7F640-1BC7-4AC3-9BFC-A74408D34027}" dt="2021-04-21T12:23:04.011" v="4838" actId="2696"/>
        <pc:sldMkLst>
          <pc:docMk/>
          <pc:sldMk cId="1117999908" sldId="380"/>
        </pc:sldMkLst>
        <pc:spChg chg="mod">
          <ac:chgData name="Rossella Bonuomo" userId="abee520b-e795-4fc7-b214-28d2d549896b" providerId="ADAL" clId="{FAA7F640-1BC7-4AC3-9BFC-A74408D34027}" dt="2021-04-21T12:19:08.179" v="4791" actId="207"/>
          <ac:spMkLst>
            <pc:docMk/>
            <pc:sldMk cId="1117999908" sldId="380"/>
            <ac:spMk id="9" creationId="{F35817DE-880E-4539-968B-F8ECDA1B79FE}"/>
          </ac:spMkLst>
        </pc:spChg>
        <pc:spChg chg="mod">
          <ac:chgData name="Rossella Bonuomo" userId="abee520b-e795-4fc7-b214-28d2d549896b" providerId="ADAL" clId="{FAA7F640-1BC7-4AC3-9BFC-A74408D34027}" dt="2021-04-21T12:19:08.179" v="4791" actId="207"/>
          <ac:spMkLst>
            <pc:docMk/>
            <pc:sldMk cId="1117999908" sldId="380"/>
            <ac:spMk id="10" creationId="{6F265BD4-03A7-4D31-AA0A-E708A6A0D077}"/>
          </ac:spMkLst>
        </pc:spChg>
        <pc:spChg chg="mod">
          <ac:chgData name="Rossella Bonuomo" userId="abee520b-e795-4fc7-b214-28d2d549896b" providerId="ADAL" clId="{FAA7F640-1BC7-4AC3-9BFC-A74408D34027}" dt="2021-04-21T12:19:08.179" v="4791" actId="207"/>
          <ac:spMkLst>
            <pc:docMk/>
            <pc:sldMk cId="1117999908" sldId="380"/>
            <ac:spMk id="11" creationId="{0C001BC7-BF4C-4C2A-9120-92F22E04C386}"/>
          </ac:spMkLst>
        </pc:spChg>
        <pc:spChg chg="mod">
          <ac:chgData name="Rossella Bonuomo" userId="abee520b-e795-4fc7-b214-28d2d549896b" providerId="ADAL" clId="{FAA7F640-1BC7-4AC3-9BFC-A74408D34027}" dt="2021-04-21T12:19:08.179" v="4791" actId="207"/>
          <ac:spMkLst>
            <pc:docMk/>
            <pc:sldMk cId="1117999908" sldId="380"/>
            <ac:spMk id="12" creationId="{6B69EDBE-BEDD-467D-8A9B-601A83A1133E}"/>
          </ac:spMkLst>
        </pc:spChg>
        <pc:spChg chg="mod">
          <ac:chgData name="Rossella Bonuomo" userId="abee520b-e795-4fc7-b214-28d2d549896b" providerId="ADAL" clId="{FAA7F640-1BC7-4AC3-9BFC-A74408D34027}" dt="2021-04-21T12:20:16.999" v="4796"/>
          <ac:spMkLst>
            <pc:docMk/>
            <pc:sldMk cId="1117999908" sldId="380"/>
            <ac:spMk id="14" creationId="{ED206027-68E2-4F09-9F24-53E9D4CC2963}"/>
          </ac:spMkLst>
        </pc:spChg>
        <pc:spChg chg="mod">
          <ac:chgData name="Rossella Bonuomo" userId="abee520b-e795-4fc7-b214-28d2d549896b" providerId="ADAL" clId="{FAA7F640-1BC7-4AC3-9BFC-A74408D34027}" dt="2021-04-21T12:20:16.999" v="4796"/>
          <ac:spMkLst>
            <pc:docMk/>
            <pc:sldMk cId="1117999908" sldId="380"/>
            <ac:spMk id="15" creationId="{AC413EC8-4472-4735-9558-0C7BA280CF2D}"/>
          </ac:spMkLst>
        </pc:spChg>
        <pc:spChg chg="mod">
          <ac:chgData name="Rossella Bonuomo" userId="abee520b-e795-4fc7-b214-28d2d549896b" providerId="ADAL" clId="{FAA7F640-1BC7-4AC3-9BFC-A74408D34027}" dt="2021-04-21T12:20:16.999" v="4796"/>
          <ac:spMkLst>
            <pc:docMk/>
            <pc:sldMk cId="1117999908" sldId="380"/>
            <ac:spMk id="16" creationId="{3C7C2151-6A7A-4300-B1A8-F9178981F36C}"/>
          </ac:spMkLst>
        </pc:spChg>
        <pc:spChg chg="mod">
          <ac:chgData name="Rossella Bonuomo" userId="abee520b-e795-4fc7-b214-28d2d549896b" providerId="ADAL" clId="{FAA7F640-1BC7-4AC3-9BFC-A74408D34027}" dt="2021-04-21T12:20:16.999" v="4796"/>
          <ac:spMkLst>
            <pc:docMk/>
            <pc:sldMk cId="1117999908" sldId="380"/>
            <ac:spMk id="17" creationId="{FDEF64E7-968C-4622-B318-69E10B0AA516}"/>
          </ac:spMkLst>
        </pc:spChg>
        <pc:spChg chg="mod">
          <ac:chgData name="Rossella Bonuomo" userId="abee520b-e795-4fc7-b214-28d2d549896b" providerId="ADAL" clId="{FAA7F640-1BC7-4AC3-9BFC-A74408D34027}" dt="2021-04-21T12:21:23.665" v="4813" actId="207"/>
          <ac:spMkLst>
            <pc:docMk/>
            <pc:sldMk cId="1117999908" sldId="380"/>
            <ac:spMk id="19" creationId="{4E65CF96-A053-4667-A3E1-0AA4F0BCAEB2}"/>
          </ac:spMkLst>
        </pc:spChg>
        <pc:spChg chg="mod">
          <ac:chgData name="Rossella Bonuomo" userId="abee520b-e795-4fc7-b214-28d2d549896b" providerId="ADAL" clId="{FAA7F640-1BC7-4AC3-9BFC-A74408D34027}" dt="2021-04-21T12:21:23.665" v="4813" actId="207"/>
          <ac:spMkLst>
            <pc:docMk/>
            <pc:sldMk cId="1117999908" sldId="380"/>
            <ac:spMk id="20" creationId="{7C408EA1-6622-4D82-9CF8-FE33B4A3DB29}"/>
          </ac:spMkLst>
        </pc:spChg>
        <pc:spChg chg="mod">
          <ac:chgData name="Rossella Bonuomo" userId="abee520b-e795-4fc7-b214-28d2d549896b" providerId="ADAL" clId="{FAA7F640-1BC7-4AC3-9BFC-A74408D34027}" dt="2021-04-21T12:21:23.665" v="4813" actId="207"/>
          <ac:spMkLst>
            <pc:docMk/>
            <pc:sldMk cId="1117999908" sldId="380"/>
            <ac:spMk id="21" creationId="{66A8F96A-2105-4984-BDF3-92C2FE71E142}"/>
          </ac:spMkLst>
        </pc:spChg>
        <pc:spChg chg="mod">
          <ac:chgData name="Rossella Bonuomo" userId="abee520b-e795-4fc7-b214-28d2d549896b" providerId="ADAL" clId="{FAA7F640-1BC7-4AC3-9BFC-A74408D34027}" dt="2021-04-21T12:21:23.665" v="4813" actId="207"/>
          <ac:spMkLst>
            <pc:docMk/>
            <pc:sldMk cId="1117999908" sldId="380"/>
            <ac:spMk id="22" creationId="{010B5861-DC8D-46D3-BA37-7A1178A4F3E7}"/>
          </ac:spMkLst>
        </pc:spChg>
        <pc:spChg chg="mod">
          <ac:chgData name="Rossella Bonuomo" userId="abee520b-e795-4fc7-b214-28d2d549896b" providerId="ADAL" clId="{FAA7F640-1BC7-4AC3-9BFC-A74408D34027}" dt="2021-04-21T12:16:15.108" v="4707" actId="14100"/>
          <ac:spMkLst>
            <pc:docMk/>
            <pc:sldMk cId="1117999908" sldId="380"/>
            <ac:spMk id="48" creationId="{07898F68-3C5C-2F42-8C7D-A2EFD5A866F6}"/>
          </ac:spMkLst>
        </pc:spChg>
        <pc:spChg chg="mod">
          <ac:chgData name="Rossella Bonuomo" userId="abee520b-e795-4fc7-b214-28d2d549896b" providerId="ADAL" clId="{FAA7F640-1BC7-4AC3-9BFC-A74408D34027}" dt="2021-04-21T12:16:44.830" v="4711" actId="1076"/>
          <ac:spMkLst>
            <pc:docMk/>
            <pc:sldMk cId="1117999908" sldId="380"/>
            <ac:spMk id="54" creationId="{4EE348E3-0358-D641-9694-20B1EF9A0A9F}"/>
          </ac:spMkLst>
        </pc:spChg>
        <pc:spChg chg="mod">
          <ac:chgData name="Rossella Bonuomo" userId="abee520b-e795-4fc7-b214-28d2d549896b" providerId="ADAL" clId="{FAA7F640-1BC7-4AC3-9BFC-A74408D34027}" dt="2021-04-21T12:16:28.189" v="4709" actId="1076"/>
          <ac:spMkLst>
            <pc:docMk/>
            <pc:sldMk cId="1117999908" sldId="380"/>
            <ac:spMk id="55" creationId="{E5B84DFB-38FC-EE4C-A0AC-C5E815AC5534}"/>
          </ac:spMkLst>
        </pc:spChg>
        <pc:grpChg chg="add mod">
          <ac:chgData name="Rossella Bonuomo" userId="abee520b-e795-4fc7-b214-28d2d549896b" providerId="ADAL" clId="{FAA7F640-1BC7-4AC3-9BFC-A74408D34027}" dt="2021-04-21T12:19:20.002" v="4795" actId="1076"/>
          <ac:grpSpMkLst>
            <pc:docMk/>
            <pc:sldMk cId="1117999908" sldId="380"/>
            <ac:grpSpMk id="8" creationId="{0519E9DC-3E82-4B45-BB70-F84FC3226B62}"/>
          </ac:grpSpMkLst>
        </pc:grpChg>
        <pc:grpChg chg="add del mod ord">
          <ac:chgData name="Rossella Bonuomo" userId="abee520b-e795-4fc7-b214-28d2d549896b" providerId="ADAL" clId="{FAA7F640-1BC7-4AC3-9BFC-A74408D34027}" dt="2021-04-21T12:21:12.846" v="4809" actId="478"/>
          <ac:grpSpMkLst>
            <pc:docMk/>
            <pc:sldMk cId="1117999908" sldId="380"/>
            <ac:grpSpMk id="13" creationId="{8B2B4B3E-5B38-4DA1-8CB8-C8920FFC38FE}"/>
          </ac:grpSpMkLst>
        </pc:grpChg>
        <pc:grpChg chg="add mod">
          <ac:chgData name="Rossella Bonuomo" userId="abee520b-e795-4fc7-b214-28d2d549896b" providerId="ADAL" clId="{FAA7F640-1BC7-4AC3-9BFC-A74408D34027}" dt="2021-04-21T12:21:49.195" v="4820" actId="1076"/>
          <ac:grpSpMkLst>
            <pc:docMk/>
            <pc:sldMk cId="1117999908" sldId="380"/>
            <ac:grpSpMk id="18" creationId="{8522374C-119F-4358-9B63-559AD52744D8}"/>
          </ac:grpSpMkLst>
        </pc:grpChg>
        <pc:picChg chg="mod">
          <ac:chgData name="Rossella Bonuomo" userId="abee520b-e795-4fc7-b214-28d2d549896b" providerId="ADAL" clId="{FAA7F640-1BC7-4AC3-9BFC-A74408D34027}" dt="2021-04-21T12:21:36.962" v="4817" actId="1076"/>
          <ac:picMkLst>
            <pc:docMk/>
            <pc:sldMk cId="1117999908" sldId="380"/>
            <ac:picMk id="5" creationId="{08445B87-EBBA-1C4F-9FF6-9AE0DE156E60}"/>
          </ac:picMkLst>
        </pc:picChg>
        <pc:picChg chg="add del mod">
          <ac:chgData name="Rossella Bonuomo" userId="abee520b-e795-4fc7-b214-28d2d549896b" providerId="ADAL" clId="{FAA7F640-1BC7-4AC3-9BFC-A74408D34027}" dt="2021-04-21T12:18:57.188" v="4716" actId="1076"/>
          <ac:picMkLst>
            <pc:docMk/>
            <pc:sldMk cId="1117999908" sldId="380"/>
            <ac:picMk id="7" creationId="{462072CF-3957-0740-8967-5409F15C49A3}"/>
          </ac:picMkLst>
        </pc:picChg>
      </pc:sldChg>
      <pc:sldChg chg="modSp mod">
        <pc:chgData name="Rossella Bonuomo" userId="abee520b-e795-4fc7-b214-28d2d549896b" providerId="ADAL" clId="{FAA7F640-1BC7-4AC3-9BFC-A74408D34027}" dt="2021-04-21T12:39:32.915" v="5252" actId="1076"/>
        <pc:sldMkLst>
          <pc:docMk/>
          <pc:sldMk cId="2954512770" sldId="383"/>
        </pc:sldMkLst>
        <pc:spChg chg="mod">
          <ac:chgData name="Rossella Bonuomo" userId="abee520b-e795-4fc7-b214-28d2d549896b" providerId="ADAL" clId="{FAA7F640-1BC7-4AC3-9BFC-A74408D34027}" dt="2021-04-21T12:26:48.535" v="5012" actId="2711"/>
          <ac:spMkLst>
            <pc:docMk/>
            <pc:sldMk cId="2954512770" sldId="383"/>
            <ac:spMk id="36" creationId="{53935FB9-33F0-2E4E-AB58-AB5234789657}"/>
          </ac:spMkLst>
        </pc:spChg>
        <pc:picChg chg="mod">
          <ac:chgData name="Rossella Bonuomo" userId="abee520b-e795-4fc7-b214-28d2d549896b" providerId="ADAL" clId="{FAA7F640-1BC7-4AC3-9BFC-A74408D34027}" dt="2021-04-21T12:39:32.915" v="5252" actId="1076"/>
          <ac:picMkLst>
            <pc:docMk/>
            <pc:sldMk cId="2954512770" sldId="383"/>
            <ac:picMk id="7" creationId="{31A6ACA5-2C47-BF4C-A4F4-E4B16D2A017A}"/>
          </ac:picMkLst>
        </pc:picChg>
      </pc:sldChg>
      <pc:sldChg chg="addSp delSp modSp add mod ord">
        <pc:chgData name="Rossella Bonuomo" userId="abee520b-e795-4fc7-b214-28d2d549896b" providerId="ADAL" clId="{FAA7F640-1BC7-4AC3-9BFC-A74408D34027}" dt="2021-04-21T12:26:56.223" v="5013" actId="2711"/>
        <pc:sldMkLst>
          <pc:docMk/>
          <pc:sldMk cId="942758928" sldId="384"/>
        </pc:sldMkLst>
        <pc:spChg chg="add del mod">
          <ac:chgData name="Rossella Bonuomo" userId="abee520b-e795-4fc7-b214-28d2d549896b" providerId="ADAL" clId="{FAA7F640-1BC7-4AC3-9BFC-A74408D34027}" dt="2021-04-21T12:22:44.489" v="4833" actId="478"/>
          <ac:spMkLst>
            <pc:docMk/>
            <pc:sldMk cId="942758928" sldId="384"/>
            <ac:spMk id="4" creationId="{94346E8F-8B63-449E-99BE-A9E8ABD8E4ED}"/>
          </ac:spMkLst>
        </pc:spChg>
        <pc:spChg chg="add 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65" creationId="{DE4B3A56-0EEA-4339-8B2A-DE9E0DAA59D3}"/>
          </ac:spMkLst>
        </pc:spChg>
        <pc:spChg chg="add mod">
          <ac:chgData name="Rossella Bonuomo" userId="abee520b-e795-4fc7-b214-28d2d549896b" providerId="ADAL" clId="{FAA7F640-1BC7-4AC3-9BFC-A74408D34027}" dt="2021-04-21T12:26:56.223" v="5013" actId="2711"/>
          <ac:spMkLst>
            <pc:docMk/>
            <pc:sldMk cId="942758928" sldId="384"/>
            <ac:spMk id="66" creationId="{181240FB-6C60-4E7B-A857-FCD7AEA4CB6B}"/>
          </ac:spMkLst>
        </pc:spChg>
        <pc:spChg chg="add mod">
          <ac:chgData name="Rossella Bonuomo" userId="abee520b-e795-4fc7-b214-28d2d549896b" providerId="ADAL" clId="{FAA7F640-1BC7-4AC3-9BFC-A74408D34027}" dt="2021-04-21T12:24:04.853" v="4851" actId="1036"/>
          <ac:spMkLst>
            <pc:docMk/>
            <pc:sldMk cId="942758928" sldId="384"/>
            <ac:spMk id="69" creationId="{339119A8-7030-4863-ACEC-0E9CD81F4366}"/>
          </ac:spMkLst>
        </pc:spChg>
        <pc:spChg chg="add mod">
          <ac:chgData name="Rossella Bonuomo" userId="abee520b-e795-4fc7-b214-28d2d549896b" providerId="ADAL" clId="{FAA7F640-1BC7-4AC3-9BFC-A74408D34027}" dt="2021-04-21T12:23:58.281" v="4847" actId="1035"/>
          <ac:spMkLst>
            <pc:docMk/>
            <pc:sldMk cId="942758928" sldId="384"/>
            <ac:spMk id="70" creationId="{FE2E86BD-144A-4589-8346-1E88E6CBD425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2" creationId="{E8652B4B-2C69-453A-A805-FA93B8F7592F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3" creationId="{748BA52F-9C93-4E10-A24A-378FBF060142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4" creationId="{A4C8E362-17F9-476E-8FCA-FD6173101A88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5" creationId="{8F0FF724-8ABC-404F-928C-3488B25C8614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7" creationId="{34D9B780-8CD0-4CCA-8668-F7D17CE3F09E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8" creationId="{8212E6B8-CCF9-43E4-BBA0-E63AD0FB2466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79" creationId="{99D748BA-FA0F-49B8-B486-903B4C678BBB}"/>
          </ac:spMkLst>
        </pc:spChg>
        <pc:spChg chg="mod">
          <ac:chgData name="Rossella Bonuomo" userId="abee520b-e795-4fc7-b214-28d2d549896b" providerId="ADAL" clId="{FAA7F640-1BC7-4AC3-9BFC-A74408D34027}" dt="2021-04-21T12:22:45.138" v="4834"/>
          <ac:spMkLst>
            <pc:docMk/>
            <pc:sldMk cId="942758928" sldId="384"/>
            <ac:spMk id="80" creationId="{3660A49B-148C-4B33-A04E-79EF57EBB2FB}"/>
          </ac:spMkLst>
        </pc:spChg>
        <pc:spChg chg="del">
          <ac:chgData name="Rossella Bonuomo" userId="abee520b-e795-4fc7-b214-28d2d549896b" providerId="ADAL" clId="{FAA7F640-1BC7-4AC3-9BFC-A74408D34027}" dt="2021-04-21T12:22:41.955" v="4832" actId="478"/>
          <ac:spMkLst>
            <pc:docMk/>
            <pc:sldMk cId="942758928" sldId="384"/>
            <ac:spMk id="450" creationId="{D491A95D-4F53-4F85-9DB5-46DD10AF4A27}"/>
          </ac:spMkLst>
        </pc:spChg>
        <pc:spChg chg="del">
          <ac:chgData name="Rossella Bonuomo" userId="abee520b-e795-4fc7-b214-28d2d549896b" providerId="ADAL" clId="{FAA7F640-1BC7-4AC3-9BFC-A74408D34027}" dt="2021-04-21T12:22:41.955" v="4832" actId="478"/>
          <ac:spMkLst>
            <pc:docMk/>
            <pc:sldMk cId="942758928" sldId="384"/>
            <ac:spMk id="451" creationId="{0025A7E0-5CA3-481C-98E1-406F34C3EDC7}"/>
          </ac:spMkLst>
        </pc:spChg>
        <pc:spChg chg="del">
          <ac:chgData name="Rossella Bonuomo" userId="abee520b-e795-4fc7-b214-28d2d549896b" providerId="ADAL" clId="{FAA7F640-1BC7-4AC3-9BFC-A74408D34027}" dt="2021-04-21T12:22:41.955" v="4832" actId="478"/>
          <ac:spMkLst>
            <pc:docMk/>
            <pc:sldMk cId="942758928" sldId="384"/>
            <ac:spMk id="452" creationId="{897ADD60-FED2-45C7-8E8E-36589BF11D0E}"/>
          </ac:spMkLst>
        </pc:spChg>
        <pc:spChg chg="del">
          <ac:chgData name="Rossella Bonuomo" userId="abee520b-e795-4fc7-b214-28d2d549896b" providerId="ADAL" clId="{FAA7F640-1BC7-4AC3-9BFC-A74408D34027}" dt="2021-04-21T12:22:41.955" v="4832" actId="478"/>
          <ac:spMkLst>
            <pc:docMk/>
            <pc:sldMk cId="942758928" sldId="384"/>
            <ac:spMk id="1828" creationId="{00000000-0000-0000-0000-000000000000}"/>
          </ac:spMkLst>
        </pc:spChg>
        <pc:grpChg chg="add mod">
          <ac:chgData name="Rossella Bonuomo" userId="abee520b-e795-4fc7-b214-28d2d549896b" providerId="ADAL" clId="{FAA7F640-1BC7-4AC3-9BFC-A74408D34027}" dt="2021-04-21T12:23:45.866" v="4843" actId="1037"/>
          <ac:grpSpMkLst>
            <pc:docMk/>
            <pc:sldMk cId="942758928" sldId="384"/>
            <ac:grpSpMk id="71" creationId="{01C0A08C-820F-4493-B8C7-92E6E7DD4BAC}"/>
          </ac:grpSpMkLst>
        </pc:grpChg>
        <pc:grpChg chg="add mod">
          <ac:chgData name="Rossella Bonuomo" userId="abee520b-e795-4fc7-b214-28d2d549896b" providerId="ADAL" clId="{FAA7F640-1BC7-4AC3-9BFC-A74408D34027}" dt="2021-04-21T12:22:50.191" v="4835" actId="1076"/>
          <ac:grpSpMkLst>
            <pc:docMk/>
            <pc:sldMk cId="942758928" sldId="384"/>
            <ac:grpSpMk id="76" creationId="{0C2CE627-4526-447E-907E-74491759D71E}"/>
          </ac:grpSpMkLst>
        </pc:grpChg>
        <pc:grpChg chg="del">
          <ac:chgData name="Rossella Bonuomo" userId="abee520b-e795-4fc7-b214-28d2d549896b" providerId="ADAL" clId="{FAA7F640-1BC7-4AC3-9BFC-A74408D34027}" dt="2021-04-21T12:22:41.955" v="4832" actId="478"/>
          <ac:grpSpMkLst>
            <pc:docMk/>
            <pc:sldMk cId="942758928" sldId="384"/>
            <ac:grpSpMk id="340" creationId="{55153A32-0D97-4F8E-A5D8-BAF008056E8F}"/>
          </ac:grpSpMkLst>
        </pc:grpChg>
        <pc:picChg chg="del">
          <ac:chgData name="Rossella Bonuomo" userId="abee520b-e795-4fc7-b214-28d2d549896b" providerId="ADAL" clId="{FAA7F640-1BC7-4AC3-9BFC-A74408D34027}" dt="2021-04-21T12:22:41.955" v="4832" actId="478"/>
          <ac:picMkLst>
            <pc:docMk/>
            <pc:sldMk cId="942758928" sldId="384"/>
            <ac:picMk id="2" creationId="{1380F188-D29C-4C8C-B00D-8B40FAEFC10C}"/>
          </ac:picMkLst>
        </pc:picChg>
        <pc:picChg chg="add mod">
          <ac:chgData name="Rossella Bonuomo" userId="abee520b-e795-4fc7-b214-28d2d549896b" providerId="ADAL" clId="{FAA7F640-1BC7-4AC3-9BFC-A74408D34027}" dt="2021-04-21T12:22:45.138" v="4834"/>
          <ac:picMkLst>
            <pc:docMk/>
            <pc:sldMk cId="942758928" sldId="384"/>
            <ac:picMk id="67" creationId="{7997DF9D-DFEA-44FF-A528-BE8289506256}"/>
          </ac:picMkLst>
        </pc:picChg>
        <pc:picChg chg="add mod">
          <ac:chgData name="Rossella Bonuomo" userId="abee520b-e795-4fc7-b214-28d2d549896b" providerId="ADAL" clId="{FAA7F640-1BC7-4AC3-9BFC-A74408D34027}" dt="2021-04-21T12:22:45.138" v="4834"/>
          <ac:picMkLst>
            <pc:docMk/>
            <pc:sldMk cId="942758928" sldId="384"/>
            <ac:picMk id="68" creationId="{24D10D1F-D9E2-4238-8D80-015EA7D31415}"/>
          </ac:picMkLst>
        </pc:picChg>
      </pc:sldChg>
      <pc:sldChg chg="addSp delSp modSp add del mod ord">
        <pc:chgData name="Rossella Bonuomo" userId="abee520b-e795-4fc7-b214-28d2d549896b" providerId="ADAL" clId="{FAA7F640-1BC7-4AC3-9BFC-A74408D34027}" dt="2021-04-21T12:22:30.909" v="4828" actId="2696"/>
        <pc:sldMkLst>
          <pc:docMk/>
          <pc:sldMk cId="984128352" sldId="384"/>
        </pc:sldMkLst>
        <pc:spChg chg="add del mod">
          <ac:chgData name="Rossella Bonuomo" userId="abee520b-e795-4fc7-b214-28d2d549896b" providerId="ADAL" clId="{FAA7F640-1BC7-4AC3-9BFC-A74408D34027}" dt="2021-04-21T12:22:14.640" v="4825" actId="478"/>
          <ac:spMkLst>
            <pc:docMk/>
            <pc:sldMk cId="984128352" sldId="384"/>
            <ac:spMk id="3" creationId="{195DCE16-AE19-4C11-BE70-B4AE8373F030}"/>
          </ac:spMkLst>
        </pc:spChg>
        <pc:spChg chg="add mod">
          <ac:chgData name="Rossella Bonuomo" userId="abee520b-e795-4fc7-b214-28d2d549896b" providerId="ADAL" clId="{FAA7F640-1BC7-4AC3-9BFC-A74408D34027}" dt="2021-04-21T12:22:21.154" v="4827" actId="1076"/>
          <ac:spMkLst>
            <pc:docMk/>
            <pc:sldMk cId="984128352" sldId="384"/>
            <ac:spMk id="5" creationId="{CBB3330D-EAA1-4154-A00C-EEAEEF95D576}"/>
          </ac:spMkLst>
        </pc:spChg>
        <pc:spChg chg="add mod">
          <ac:chgData name="Rossella Bonuomo" userId="abee520b-e795-4fc7-b214-28d2d549896b" providerId="ADAL" clId="{FAA7F640-1BC7-4AC3-9BFC-A74408D34027}" dt="2021-04-21T12:22:21.154" v="4827" actId="1076"/>
          <ac:spMkLst>
            <pc:docMk/>
            <pc:sldMk cId="984128352" sldId="384"/>
            <ac:spMk id="6" creationId="{17978EDA-FD93-421E-BEF9-F6304BE54B2F}"/>
          </ac:spMkLst>
        </pc:spChg>
        <pc:spChg chg="add mod">
          <ac:chgData name="Rossella Bonuomo" userId="abee520b-e795-4fc7-b214-28d2d549896b" providerId="ADAL" clId="{FAA7F640-1BC7-4AC3-9BFC-A74408D34027}" dt="2021-04-21T12:22:21.154" v="4827" actId="1076"/>
          <ac:spMkLst>
            <pc:docMk/>
            <pc:sldMk cId="984128352" sldId="384"/>
            <ac:spMk id="9" creationId="{3D3662C3-AD2B-4451-A97E-BA48A49FE1E0}"/>
          </ac:spMkLst>
        </pc:spChg>
        <pc:spChg chg="add mod">
          <ac:chgData name="Rossella Bonuomo" userId="abee520b-e795-4fc7-b214-28d2d549896b" providerId="ADAL" clId="{FAA7F640-1BC7-4AC3-9BFC-A74408D34027}" dt="2021-04-21T12:22:21.154" v="4827" actId="1076"/>
          <ac:spMkLst>
            <pc:docMk/>
            <pc:sldMk cId="984128352" sldId="384"/>
            <ac:spMk id="10" creationId="{BA978A52-9363-4786-85DE-90E14C986D11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2" creationId="{A832B5E6-0420-44E1-A1E1-5C342463FD25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3" creationId="{9D358792-2423-4B54-91CD-5ED8742B0C81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4" creationId="{A53CDA16-1D11-4EB8-B318-1A856508C9FB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5" creationId="{5BD72690-E54C-476F-B614-B9BE41B58871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7" creationId="{70E2A79C-539A-49C2-BDC9-7FD11E51D27C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8" creationId="{5013D020-A240-4146-B077-9E1C04D24976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19" creationId="{2C865923-20F1-47AE-82D6-676F14EF3D7B}"/>
          </ac:spMkLst>
        </pc:spChg>
        <pc:spChg chg="mod">
          <ac:chgData name="Rossella Bonuomo" userId="abee520b-e795-4fc7-b214-28d2d549896b" providerId="ADAL" clId="{FAA7F640-1BC7-4AC3-9BFC-A74408D34027}" dt="2021-04-21T12:22:15.690" v="4826"/>
          <ac:spMkLst>
            <pc:docMk/>
            <pc:sldMk cId="984128352" sldId="384"/>
            <ac:spMk id="20" creationId="{86EF3BF7-5C89-46E7-8A7D-F9D596481B80}"/>
          </ac:spMkLst>
        </pc:spChg>
        <pc:spChg chg="del">
          <ac:chgData name="Rossella Bonuomo" userId="abee520b-e795-4fc7-b214-28d2d549896b" providerId="ADAL" clId="{FAA7F640-1BC7-4AC3-9BFC-A74408D34027}" dt="2021-04-21T12:22:09.492" v="4824" actId="478"/>
          <ac:spMkLst>
            <pc:docMk/>
            <pc:sldMk cId="984128352" sldId="384"/>
            <ac:spMk id="698" creationId="{00000000-0000-0000-0000-000000000000}"/>
          </ac:spMkLst>
        </pc:spChg>
        <pc:grpChg chg="add mod">
          <ac:chgData name="Rossella Bonuomo" userId="abee520b-e795-4fc7-b214-28d2d549896b" providerId="ADAL" clId="{FAA7F640-1BC7-4AC3-9BFC-A74408D34027}" dt="2021-04-21T12:22:21.154" v="4827" actId="1076"/>
          <ac:grpSpMkLst>
            <pc:docMk/>
            <pc:sldMk cId="984128352" sldId="384"/>
            <ac:grpSpMk id="11" creationId="{A43AE827-CB7E-41D3-A176-0215E7DA37C9}"/>
          </ac:grpSpMkLst>
        </pc:grpChg>
        <pc:grpChg chg="add mod">
          <ac:chgData name="Rossella Bonuomo" userId="abee520b-e795-4fc7-b214-28d2d549896b" providerId="ADAL" clId="{FAA7F640-1BC7-4AC3-9BFC-A74408D34027}" dt="2021-04-21T12:22:21.154" v="4827" actId="1076"/>
          <ac:grpSpMkLst>
            <pc:docMk/>
            <pc:sldMk cId="984128352" sldId="384"/>
            <ac:grpSpMk id="16" creationId="{BDDAE4B2-5408-4813-AF05-159CA395F209}"/>
          </ac:grpSpMkLst>
        </pc:grpChg>
        <pc:picChg chg="add mod">
          <ac:chgData name="Rossella Bonuomo" userId="abee520b-e795-4fc7-b214-28d2d549896b" providerId="ADAL" clId="{FAA7F640-1BC7-4AC3-9BFC-A74408D34027}" dt="2021-04-21T12:22:21.154" v="4827" actId="1076"/>
          <ac:picMkLst>
            <pc:docMk/>
            <pc:sldMk cId="984128352" sldId="384"/>
            <ac:picMk id="7" creationId="{CDC6E719-05CA-422E-A729-CCC3866E020F}"/>
          </ac:picMkLst>
        </pc:picChg>
        <pc:picChg chg="add mod">
          <ac:chgData name="Rossella Bonuomo" userId="abee520b-e795-4fc7-b214-28d2d549896b" providerId="ADAL" clId="{FAA7F640-1BC7-4AC3-9BFC-A74408D34027}" dt="2021-04-21T12:22:21.154" v="4827" actId="1076"/>
          <ac:picMkLst>
            <pc:docMk/>
            <pc:sldMk cId="984128352" sldId="384"/>
            <ac:picMk id="8" creationId="{F382E572-5520-493D-A152-3F3631C12EA6}"/>
          </ac:picMkLst>
        </pc:picChg>
      </pc:sldChg>
      <pc:sldChg chg="add del ord">
        <pc:chgData name="Rossella Bonuomo" userId="abee520b-e795-4fc7-b214-28d2d549896b" providerId="ADAL" clId="{FAA7F640-1BC7-4AC3-9BFC-A74408D34027}" dt="2021-04-21T12:12:22.186" v="4632" actId="2696"/>
        <pc:sldMkLst>
          <pc:docMk/>
          <pc:sldMk cId="2762098922" sldId="384"/>
        </pc:sldMkLst>
      </pc:sldChg>
      <pc:sldChg chg="addSp delSp modSp add mod">
        <pc:chgData name="Rossella Bonuomo" userId="abee520b-e795-4fc7-b214-28d2d549896b" providerId="ADAL" clId="{FAA7F640-1BC7-4AC3-9BFC-A74408D34027}" dt="2021-04-21T13:13:39.981" v="5770" actId="1076"/>
        <pc:sldMkLst>
          <pc:docMk/>
          <pc:sldMk cId="2722498213" sldId="385"/>
        </pc:sldMkLst>
        <pc:spChg chg="mod">
          <ac:chgData name="Rossella Bonuomo" userId="abee520b-e795-4fc7-b214-28d2d549896b" providerId="ADAL" clId="{FAA7F640-1BC7-4AC3-9BFC-A74408D34027}" dt="2021-04-21T13:12:29.299" v="5759" actId="20577"/>
          <ac:spMkLst>
            <pc:docMk/>
            <pc:sldMk cId="2722498213" sldId="385"/>
            <ac:spMk id="9" creationId="{F8BAE51F-C0A1-40CB-BFC8-A70946657DF1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75" creationId="{78E71DC8-218F-46F6-BECD-E044C728A6DC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76" creationId="{4043F7FD-6759-45E0-A897-7FE96A405CEB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77" creationId="{FEDE523D-81C7-4933-8B99-9ED077E126CE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78" creationId="{9F33CA31-AC83-4F6B-98FB-BBA7CEDB0A87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79" creationId="{B93DBA2E-F205-4E50-903C-AD4E53A8EF78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0" creationId="{9D7790C7-62C0-4DAA-BD0E-2CB35C908ED6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1" creationId="{B09C481B-3552-40B1-92EF-BDD8DBE541E0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2" creationId="{09507EA0-D78B-49EF-A054-6536AA6C7EC7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3" creationId="{0B624F52-4011-46EF-87E3-4EDB0F94EB55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4" creationId="{CCD55085-25EE-48DD-B6C8-656D6E237F6C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5" creationId="{2D4DAC55-9D4C-4371-9E10-2E4EEE8AC070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6" creationId="{9C01C9D2-8B92-4C29-960E-3AE1CD1AE0E7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7" creationId="{F5F92D39-6BA8-4A90-9B6B-E3467E0A7CA9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8" creationId="{15AE0D20-AD71-4046-8B11-AD8BBAB3CC85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89" creationId="{9A7FA6B5-BFD4-497F-9069-146B01542B5E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0" creationId="{F5766100-D613-4C62-B3BC-07C498689ED6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1" creationId="{62F79869-92CB-4AB1-ACF5-94E534559E63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2" creationId="{AB251B00-33CB-4C96-A420-4FCA8A8DE214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3" creationId="{5C9F1546-5383-4CDC-BE45-6E56EC471DD8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4" creationId="{AB714437-12FA-4DA7-9BDC-2B025DC2E97D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5" creationId="{050A1D91-2A3E-4DA5-90A1-C422C218A5EF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6" creationId="{3B915F7A-684B-4A83-9742-BC747ED7C0EF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7" creationId="{F9581413-CC86-473A-B449-B2472E2E4C7E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8" creationId="{2E43A459-43A7-45EF-A73F-8645C5E5D673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99" creationId="{DE09A598-0C7F-4CA7-9643-81EB4B97FABB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0" creationId="{86442DB2-448A-4CD7-B4ED-48B80F317694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1" creationId="{F1C4D7C5-1ABB-4CFD-A76D-5FA3A538D077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2" creationId="{95ED04EA-219C-4AF4-8986-788741CBFCA1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3" creationId="{45E0FD58-2432-4B2B-AA8D-BF37998E09A9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4" creationId="{79F23BDB-6531-4AE2-A447-CC62DF7BC1DC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5" creationId="{964CE45D-9922-422D-94F4-16DA2DA7B1A3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6" creationId="{64AB280C-8B34-4342-9CD7-C31C6CBE7262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7" creationId="{9234F790-B457-4AD2-99BB-E30E83E3137D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8" creationId="{79420B0B-AA27-40D7-9924-498B90A79278}"/>
          </ac:spMkLst>
        </pc:spChg>
        <pc:spChg chg="mod">
          <ac:chgData name="Rossella Bonuomo" userId="abee520b-e795-4fc7-b214-28d2d549896b" providerId="ADAL" clId="{FAA7F640-1BC7-4AC3-9BFC-A74408D34027}" dt="2021-04-21T13:13:36.888" v="5769"/>
          <ac:spMkLst>
            <pc:docMk/>
            <pc:sldMk cId="2722498213" sldId="385"/>
            <ac:spMk id="109" creationId="{8EF44702-6C3E-454D-9637-1FB1F8CAC365}"/>
          </ac:spMkLst>
        </pc:spChg>
        <pc:grpChg chg="del">
          <ac:chgData name="Rossella Bonuomo" userId="abee520b-e795-4fc7-b214-28d2d549896b" providerId="ADAL" clId="{FAA7F640-1BC7-4AC3-9BFC-A74408D34027}" dt="2021-04-21T13:13:36.468" v="5768" actId="478"/>
          <ac:grpSpMkLst>
            <pc:docMk/>
            <pc:sldMk cId="2722498213" sldId="385"/>
            <ac:grpSpMk id="16" creationId="{46619F34-32D1-4316-A8A7-0DA400D56679}"/>
          </ac:grpSpMkLst>
        </pc:grpChg>
        <pc:grpChg chg="add mod">
          <ac:chgData name="Rossella Bonuomo" userId="abee520b-e795-4fc7-b214-28d2d549896b" providerId="ADAL" clId="{FAA7F640-1BC7-4AC3-9BFC-A74408D34027}" dt="2021-04-21T13:13:39.981" v="5770" actId="1076"/>
          <ac:grpSpMkLst>
            <pc:docMk/>
            <pc:sldMk cId="2722498213" sldId="385"/>
            <ac:grpSpMk id="74" creationId="{64FE464B-6494-4AB6-90D6-9C85455DFE89}"/>
          </ac:grpSpMkLst>
        </pc:grpChg>
        <pc:picChg chg="add mod">
          <ac:chgData name="Rossella Bonuomo" userId="abee520b-e795-4fc7-b214-28d2d549896b" providerId="ADAL" clId="{FAA7F640-1BC7-4AC3-9BFC-A74408D34027}" dt="2021-04-21T13:13:08.024" v="5767" actId="1076"/>
          <ac:picMkLst>
            <pc:docMk/>
            <pc:sldMk cId="2722498213" sldId="385"/>
            <ac:picMk id="3" creationId="{05BA241F-B06B-49EC-B4B1-86433F6BF09B}"/>
          </ac:picMkLst>
        </pc:picChg>
        <pc:picChg chg="add del">
          <ac:chgData name="Rossella Bonuomo" userId="abee520b-e795-4fc7-b214-28d2d549896b" providerId="ADAL" clId="{FAA7F640-1BC7-4AC3-9BFC-A74408D34027}" dt="2021-04-21T13:12:21.455" v="5754" actId="478"/>
          <ac:picMkLst>
            <pc:docMk/>
            <pc:sldMk cId="2722498213" sldId="385"/>
            <ac:picMk id="6" creationId="{91EEC4CC-5A9D-4B04-8DD7-BE78475B87DE}"/>
          </ac:picMkLst>
        </pc:picChg>
        <pc:picChg chg="del">
          <ac:chgData name="Rossella Bonuomo" userId="abee520b-e795-4fc7-b214-28d2d549896b" providerId="ADAL" clId="{FAA7F640-1BC7-4AC3-9BFC-A74408D34027}" dt="2021-04-21T13:13:04.411" v="5766" actId="478"/>
          <ac:picMkLst>
            <pc:docMk/>
            <pc:sldMk cId="2722498213" sldId="385"/>
            <ac:picMk id="8" creationId="{20887744-E213-4BF6-B4F8-46B91C4A21AE}"/>
          </ac:picMkLst>
        </pc:picChg>
        <pc:picChg chg="add mod modCrop">
          <ac:chgData name="Rossella Bonuomo" userId="abee520b-e795-4fc7-b214-28d2d549896b" providerId="ADAL" clId="{FAA7F640-1BC7-4AC3-9BFC-A74408D34027}" dt="2021-04-21T13:12:27.256" v="5756" actId="1076"/>
          <ac:picMkLst>
            <pc:docMk/>
            <pc:sldMk cId="2722498213" sldId="385"/>
            <ac:picMk id="73" creationId="{87379728-173B-4C23-9B53-75DA9AEACEFD}"/>
          </ac:picMkLst>
        </pc:picChg>
      </pc:sldChg>
      <pc:sldChg chg="addSp modSp add del mod">
        <pc:chgData name="Rossella Bonuomo" userId="abee520b-e795-4fc7-b214-28d2d549896b" providerId="ADAL" clId="{FAA7F640-1BC7-4AC3-9BFC-A74408D34027}" dt="2021-04-21T13:11:28.761" v="5734" actId="2696"/>
        <pc:sldMkLst>
          <pc:docMk/>
          <pc:sldMk cId="4063898714" sldId="385"/>
        </pc:sldMkLst>
        <pc:picChg chg="add mod">
          <ac:chgData name="Rossella Bonuomo" userId="abee520b-e795-4fc7-b214-28d2d549896b" providerId="ADAL" clId="{FAA7F640-1BC7-4AC3-9BFC-A74408D34027}" dt="2021-04-21T13:11:14.241" v="5731" actId="14100"/>
          <ac:picMkLst>
            <pc:docMk/>
            <pc:sldMk cId="4063898714" sldId="385"/>
            <ac:picMk id="73" creationId="{0D96D57B-5B8F-40DA-B843-8F8CD3A16771}"/>
          </ac:picMkLst>
        </pc:picChg>
      </pc:sldChg>
      <pc:sldChg chg="addSp delSp modSp add del mod">
        <pc:chgData name="Rossella Bonuomo" userId="abee520b-e795-4fc7-b214-28d2d549896b" providerId="ADAL" clId="{FAA7F640-1BC7-4AC3-9BFC-A74408D34027}" dt="2021-04-21T13:10:59.374" v="5726" actId="2696"/>
        <pc:sldMkLst>
          <pc:docMk/>
          <pc:sldMk cId="4087797280" sldId="385"/>
        </pc:sldMkLst>
        <pc:spChg chg="mod">
          <ac:chgData name="Rossella Bonuomo" userId="abee520b-e795-4fc7-b214-28d2d549896b" providerId="ADAL" clId="{FAA7F640-1BC7-4AC3-9BFC-A74408D34027}" dt="2021-04-21T13:09:51.057" v="5715" actId="20577"/>
          <ac:spMkLst>
            <pc:docMk/>
            <pc:sldMk cId="4087797280" sldId="385"/>
            <ac:spMk id="9" creationId="{F8BAE51F-C0A1-40CB-BFC8-A70946657DF1}"/>
          </ac:spMkLst>
        </pc:spChg>
        <pc:picChg chg="add del mod modCrop">
          <ac:chgData name="Rossella Bonuomo" userId="abee520b-e795-4fc7-b214-28d2d549896b" providerId="ADAL" clId="{FAA7F640-1BC7-4AC3-9BFC-A74408D34027}" dt="2021-04-21T13:10:56.268" v="5725" actId="21"/>
          <ac:picMkLst>
            <pc:docMk/>
            <pc:sldMk cId="4087797280" sldId="385"/>
            <ac:picMk id="3" creationId="{C6732265-D035-41F3-8B93-8AE2CEE40586}"/>
          </ac:picMkLst>
        </pc:picChg>
        <pc:picChg chg="del">
          <ac:chgData name="Rossella Bonuomo" userId="abee520b-e795-4fc7-b214-28d2d549896b" providerId="ADAL" clId="{FAA7F640-1BC7-4AC3-9BFC-A74408D34027}" dt="2021-04-21T13:09:44.654" v="5709" actId="478"/>
          <ac:picMkLst>
            <pc:docMk/>
            <pc:sldMk cId="4087797280" sldId="385"/>
            <ac:picMk id="6" creationId="{91EEC4CC-5A9D-4B04-8DD7-BE78475B87DE}"/>
          </ac:picMkLst>
        </pc:picChg>
        <pc:picChg chg="del">
          <ac:chgData name="Rossella Bonuomo" userId="abee520b-e795-4fc7-b214-28d2d549896b" providerId="ADAL" clId="{FAA7F640-1BC7-4AC3-9BFC-A74408D34027}" dt="2021-04-21T13:09:46.407" v="5710" actId="478"/>
          <ac:picMkLst>
            <pc:docMk/>
            <pc:sldMk cId="4087797280" sldId="385"/>
            <ac:picMk id="8" creationId="{20887744-E213-4BF6-B4F8-46B91C4A21AE}"/>
          </ac:picMkLst>
        </pc:picChg>
      </pc:sldChg>
      <pc:sldChg chg="addSp delSp modSp add mod ord delAnim">
        <pc:chgData name="Rossella Bonuomo" userId="abee520b-e795-4fc7-b214-28d2d549896b" providerId="ADAL" clId="{FAA7F640-1BC7-4AC3-9BFC-A74408D34027}" dt="2021-04-21T13:47:42.697" v="6418" actId="1076"/>
        <pc:sldMkLst>
          <pc:docMk/>
          <pc:sldMk cId="2325944304" sldId="386"/>
        </pc:sldMkLst>
        <pc:spChg chg="mod">
          <ac:chgData name="Rossella Bonuomo" userId="abee520b-e795-4fc7-b214-28d2d549896b" providerId="ADAL" clId="{FAA7F640-1BC7-4AC3-9BFC-A74408D34027}" dt="2021-04-21T13:14:40.509" v="5796" actId="20577"/>
          <ac:spMkLst>
            <pc:docMk/>
            <pc:sldMk cId="2325944304" sldId="386"/>
            <ac:spMk id="3" creationId="{2136C0C9-D15E-D14C-B80C-FF15C64852B4}"/>
          </ac:spMkLst>
        </pc:spChg>
        <pc:spChg chg="add mod">
          <ac:chgData name="Rossella Bonuomo" userId="abee520b-e795-4fc7-b214-28d2d549896b" providerId="ADAL" clId="{FAA7F640-1BC7-4AC3-9BFC-A74408D34027}" dt="2021-04-21T13:31:28.818" v="5901" actId="114"/>
          <ac:spMkLst>
            <pc:docMk/>
            <pc:sldMk cId="2325944304" sldId="386"/>
            <ac:spMk id="4" creationId="{54027999-5F8A-424C-8E04-1E8E54F191D3}"/>
          </ac:spMkLst>
        </pc:spChg>
        <pc:spChg chg="add mod">
          <ac:chgData name="Rossella Bonuomo" userId="abee520b-e795-4fc7-b214-28d2d549896b" providerId="ADAL" clId="{FAA7F640-1BC7-4AC3-9BFC-A74408D34027}" dt="2021-04-21T13:33:58.515" v="6284" actId="123"/>
          <ac:spMkLst>
            <pc:docMk/>
            <pc:sldMk cId="2325944304" sldId="386"/>
            <ac:spMk id="5" creationId="{1D582DCE-ACD4-470E-8FF9-95F306A42A5D}"/>
          </ac:spMkLst>
        </pc:spChg>
        <pc:spChg chg="del">
          <ac:chgData name="Rossella Bonuomo" userId="abee520b-e795-4fc7-b214-28d2d549896b" providerId="ADAL" clId="{FAA7F640-1BC7-4AC3-9BFC-A74408D34027}" dt="2021-04-21T13:24:53.530" v="5797" actId="478"/>
          <ac:spMkLst>
            <pc:docMk/>
            <pc:sldMk cId="2325944304" sldId="386"/>
            <ac:spMk id="8" creationId="{D7217A09-F9A3-1B4F-8525-50095F92DFFE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4" creationId="{63DE5D63-DFEA-4A11-B599-D65E0752669F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5" creationId="{6F1027B8-2FA7-4381-9CC9-75D362AE3D77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6" creationId="{55204F1C-D08E-4DDD-9467-E189D1ACE63A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7" creationId="{F473B911-623E-4F0E-B1EA-AF565F07C9EB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8" creationId="{D96C8B05-2CB1-49DD-839F-CC96BA6F56BD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19" creationId="{CFD5C98B-CCAF-423E-A4BB-9B5B031CB62B}"/>
          </ac:spMkLst>
        </pc:spChg>
        <pc:spChg chg="mod">
          <ac:chgData name="Rossella Bonuomo" userId="abee520b-e795-4fc7-b214-28d2d549896b" providerId="ADAL" clId="{FAA7F640-1BC7-4AC3-9BFC-A74408D34027}" dt="2021-04-21T13:44:59.251" v="6290" actId="207"/>
          <ac:spMkLst>
            <pc:docMk/>
            <pc:sldMk cId="2325944304" sldId="386"/>
            <ac:spMk id="20" creationId="{80DFA6A7-2C63-4034-AC63-C777F2B48E0A}"/>
          </ac:spMkLst>
        </pc:spChg>
        <pc:spChg chg="add mod">
          <ac:chgData name="Rossella Bonuomo" userId="abee520b-e795-4fc7-b214-28d2d549896b" providerId="ADAL" clId="{FAA7F640-1BC7-4AC3-9BFC-A74408D34027}" dt="2021-04-21T13:47:39.503" v="6417" actId="688"/>
          <ac:spMkLst>
            <pc:docMk/>
            <pc:sldMk cId="2325944304" sldId="386"/>
            <ac:spMk id="21" creationId="{F8C04755-3F5F-4D7B-9AE4-8C7ABDE0240E}"/>
          </ac:spMkLst>
        </pc:spChg>
        <pc:spChg chg="add mod">
          <ac:chgData name="Rossella Bonuomo" userId="abee520b-e795-4fc7-b214-28d2d549896b" providerId="ADAL" clId="{FAA7F640-1BC7-4AC3-9BFC-A74408D34027}" dt="2021-04-21T13:47:42.697" v="6418" actId="1076"/>
          <ac:spMkLst>
            <pc:docMk/>
            <pc:sldMk cId="2325944304" sldId="386"/>
            <ac:spMk id="22" creationId="{76AF2B57-989B-4EF8-9F9D-D9201F668412}"/>
          </ac:spMkLst>
        </pc:spChg>
        <pc:spChg chg="add mod">
          <ac:chgData name="Rossella Bonuomo" userId="abee520b-e795-4fc7-b214-28d2d549896b" providerId="ADAL" clId="{FAA7F640-1BC7-4AC3-9BFC-A74408D34027}" dt="2021-04-21T13:47:36.562" v="6416" actId="688"/>
          <ac:spMkLst>
            <pc:docMk/>
            <pc:sldMk cId="2325944304" sldId="386"/>
            <ac:spMk id="23" creationId="{58249E3C-E13D-4EBE-96BF-5DEDE1B5F933}"/>
          </ac:spMkLst>
        </pc:spChg>
        <pc:spChg chg="del">
          <ac:chgData name="Rossella Bonuomo" userId="abee520b-e795-4fc7-b214-28d2d549896b" providerId="ADAL" clId="{FAA7F640-1BC7-4AC3-9BFC-A74408D34027}" dt="2021-04-21T13:14:38.333" v="5795" actId="478"/>
          <ac:spMkLst>
            <pc:docMk/>
            <pc:sldMk cId="2325944304" sldId="386"/>
            <ac:spMk id="36" creationId="{53935FB9-33F0-2E4E-AB58-AB5234789657}"/>
          </ac:spMkLst>
        </pc:spChg>
        <pc:spChg chg="del">
          <ac:chgData name="Rossella Bonuomo" userId="abee520b-e795-4fc7-b214-28d2d549896b" providerId="ADAL" clId="{FAA7F640-1BC7-4AC3-9BFC-A74408D34027}" dt="2021-04-21T13:14:38.333" v="5795" actId="478"/>
          <ac:spMkLst>
            <pc:docMk/>
            <pc:sldMk cId="2325944304" sldId="386"/>
            <ac:spMk id="104" creationId="{35F82E0A-F4EA-4744-A214-847A4507EE1E}"/>
          </ac:spMkLst>
        </pc:spChg>
        <pc:spChg chg="del">
          <ac:chgData name="Rossella Bonuomo" userId="abee520b-e795-4fc7-b214-28d2d549896b" providerId="ADAL" clId="{FAA7F640-1BC7-4AC3-9BFC-A74408D34027}" dt="2021-04-21T13:14:38.333" v="5795" actId="478"/>
          <ac:spMkLst>
            <pc:docMk/>
            <pc:sldMk cId="2325944304" sldId="386"/>
            <ac:spMk id="105" creationId="{73E3D398-B53F-AC4F-8FDC-83F3300DCE1A}"/>
          </ac:spMkLst>
        </pc:spChg>
        <pc:spChg chg="del">
          <ac:chgData name="Rossella Bonuomo" userId="abee520b-e795-4fc7-b214-28d2d549896b" providerId="ADAL" clId="{FAA7F640-1BC7-4AC3-9BFC-A74408D34027}" dt="2021-04-21T13:14:38.333" v="5795" actId="478"/>
          <ac:spMkLst>
            <pc:docMk/>
            <pc:sldMk cId="2325944304" sldId="386"/>
            <ac:spMk id="106" creationId="{2F7FA061-5EC5-3043-B9A1-D6718976656B}"/>
          </ac:spMkLst>
        </pc:spChg>
        <pc:spChg chg="del">
          <ac:chgData name="Rossella Bonuomo" userId="abee520b-e795-4fc7-b214-28d2d549896b" providerId="ADAL" clId="{FAA7F640-1BC7-4AC3-9BFC-A74408D34027}" dt="2021-04-21T13:14:38.333" v="5795" actId="478"/>
          <ac:spMkLst>
            <pc:docMk/>
            <pc:sldMk cId="2325944304" sldId="386"/>
            <ac:spMk id="107" creationId="{A5761B74-3143-DF42-B88B-D4B21578792A}"/>
          </ac:spMkLst>
        </pc:spChg>
        <pc:grpChg chg="add mod">
          <ac:chgData name="Rossella Bonuomo" userId="abee520b-e795-4fc7-b214-28d2d549896b" providerId="ADAL" clId="{FAA7F640-1BC7-4AC3-9BFC-A74408D34027}" dt="2021-04-21T13:44:59.251" v="6290" actId="207"/>
          <ac:grpSpMkLst>
            <pc:docMk/>
            <pc:sldMk cId="2325944304" sldId="386"/>
            <ac:grpSpMk id="13" creationId="{BA2A4E9E-4BEE-4593-8D32-59FCA2985603}"/>
          </ac:grpSpMkLst>
        </pc:grpChg>
        <pc:graphicFrameChg chg="add mod modGraphic">
          <ac:chgData name="Rossella Bonuomo" userId="abee520b-e795-4fc7-b214-28d2d549896b" providerId="ADAL" clId="{FAA7F640-1BC7-4AC3-9BFC-A74408D34027}" dt="2021-04-21T13:34:15.124" v="6285" actId="1076"/>
          <ac:graphicFrameMkLst>
            <pc:docMk/>
            <pc:sldMk cId="2325944304" sldId="386"/>
            <ac:graphicFrameMk id="2" creationId="{0BF7AF60-7BC4-48B8-AD4D-05E7E7A4B8B7}"/>
          </ac:graphicFrameMkLst>
        </pc:graphicFrameChg>
        <pc:picChg chg="del">
          <ac:chgData name="Rossella Bonuomo" userId="abee520b-e795-4fc7-b214-28d2d549896b" providerId="ADAL" clId="{FAA7F640-1BC7-4AC3-9BFC-A74408D34027}" dt="2021-04-21T13:14:38.333" v="5795" actId="478"/>
          <ac:picMkLst>
            <pc:docMk/>
            <pc:sldMk cId="2325944304" sldId="386"/>
            <ac:picMk id="7" creationId="{31A6ACA5-2C47-BF4C-A4F4-E4B16D2A017A}"/>
          </ac:picMkLst>
        </pc:picChg>
      </pc:sldChg>
      <pc:sldChg chg="addSp delSp modSp mod modAnim">
        <pc:chgData name="Rossella Bonuomo" userId="abee520b-e795-4fc7-b214-28d2d549896b" providerId="ADAL" clId="{FAA7F640-1BC7-4AC3-9BFC-A74408D34027}" dt="2021-04-21T13:49:34.317" v="6424" actId="688"/>
        <pc:sldMkLst>
          <pc:docMk/>
          <pc:sldMk cId="714603610" sldId="387"/>
        </pc:sldMkLst>
        <pc:spChg chg="add del mod">
          <ac:chgData name="Rossella Bonuomo" userId="abee520b-e795-4fc7-b214-28d2d549896b" providerId="ADAL" clId="{FAA7F640-1BC7-4AC3-9BFC-A74408D34027}" dt="2021-04-21T13:46:40.230" v="6298"/>
          <ac:spMkLst>
            <pc:docMk/>
            <pc:sldMk cId="714603610" sldId="387"/>
            <ac:spMk id="159" creationId="{CE5BCF0D-6858-4F40-8304-DCCA35EC3D2F}"/>
          </ac:spMkLst>
        </pc:spChg>
        <pc:spChg chg="add mod">
          <ac:chgData name="Rossella Bonuomo" userId="abee520b-e795-4fc7-b214-28d2d549896b" providerId="ADAL" clId="{FAA7F640-1BC7-4AC3-9BFC-A74408D34027}" dt="2021-04-21T13:47:01.169" v="6396" actId="1076"/>
          <ac:spMkLst>
            <pc:docMk/>
            <pc:sldMk cId="714603610" sldId="387"/>
            <ac:spMk id="160" creationId="{AAD2E9DF-B317-40D0-9F35-3E36E32FC897}"/>
          </ac:spMkLst>
        </pc:spChg>
        <pc:spChg chg="add mod">
          <ac:chgData name="Rossella Bonuomo" userId="abee520b-e795-4fc7-b214-28d2d549896b" providerId="ADAL" clId="{FAA7F640-1BC7-4AC3-9BFC-A74408D34027}" dt="2021-04-21T13:47:57.009" v="6420" actId="1076"/>
          <ac:spMkLst>
            <pc:docMk/>
            <pc:sldMk cId="714603610" sldId="387"/>
            <ac:spMk id="161" creationId="{DB521327-45B2-4CF4-B87D-47C257A559E2}"/>
          </ac:spMkLst>
        </pc:spChg>
        <pc:spChg chg="add mod">
          <ac:chgData name="Rossella Bonuomo" userId="abee520b-e795-4fc7-b214-28d2d549896b" providerId="ADAL" clId="{FAA7F640-1BC7-4AC3-9BFC-A74408D34027}" dt="2021-04-21T13:47:57.009" v="6420" actId="1076"/>
          <ac:spMkLst>
            <pc:docMk/>
            <pc:sldMk cId="714603610" sldId="387"/>
            <ac:spMk id="162" creationId="{B8BC963C-26CC-4CC9-8DDD-4B844FFCD7F6}"/>
          </ac:spMkLst>
        </pc:spChg>
        <pc:spChg chg="add mod">
          <ac:chgData name="Rossella Bonuomo" userId="abee520b-e795-4fc7-b214-28d2d549896b" providerId="ADAL" clId="{FAA7F640-1BC7-4AC3-9BFC-A74408D34027}" dt="2021-04-21T13:47:57.009" v="6420" actId="1076"/>
          <ac:spMkLst>
            <pc:docMk/>
            <pc:sldMk cId="714603610" sldId="387"/>
            <ac:spMk id="163" creationId="{BAA0C36E-2E9F-4CD4-96CE-66836A3E5FB8}"/>
          </ac:spMkLst>
        </pc:spChg>
        <pc:spChg chg="add mod">
          <ac:chgData name="Rossella Bonuomo" userId="abee520b-e795-4fc7-b214-28d2d549896b" providerId="ADAL" clId="{FAA7F640-1BC7-4AC3-9BFC-A74408D34027}" dt="2021-04-21T13:49:34.317" v="6424" actId="688"/>
          <ac:spMkLst>
            <pc:docMk/>
            <pc:sldMk cId="714603610" sldId="387"/>
            <ac:spMk id="164" creationId="{FC4B9E39-FFE5-4C16-89CE-83344DFBEAAB}"/>
          </ac:spMkLst>
        </pc:spChg>
        <pc:spChg chg="add mod">
          <ac:chgData name="Rossella Bonuomo" userId="abee520b-e795-4fc7-b214-28d2d549896b" providerId="ADAL" clId="{FAA7F640-1BC7-4AC3-9BFC-A74408D34027}" dt="2021-04-21T13:49:34.317" v="6424" actId="688"/>
          <ac:spMkLst>
            <pc:docMk/>
            <pc:sldMk cId="714603610" sldId="387"/>
            <ac:spMk id="165" creationId="{46EAB8E6-09C5-4458-AF1B-D34220F0ACED}"/>
          </ac:spMkLst>
        </pc:spChg>
        <pc:spChg chg="add mod">
          <ac:chgData name="Rossella Bonuomo" userId="abee520b-e795-4fc7-b214-28d2d549896b" providerId="ADAL" clId="{FAA7F640-1BC7-4AC3-9BFC-A74408D34027}" dt="2021-04-21T13:49:34.317" v="6424" actId="688"/>
          <ac:spMkLst>
            <pc:docMk/>
            <pc:sldMk cId="714603610" sldId="387"/>
            <ac:spMk id="166" creationId="{3B9F21E7-C01A-474E-BFF5-B8F3EB022B71}"/>
          </ac:spMkLst>
        </pc:spChg>
        <pc:picChg chg="mod">
          <ac:chgData name="Rossella Bonuomo" userId="abee520b-e795-4fc7-b214-28d2d549896b" providerId="ADAL" clId="{FAA7F640-1BC7-4AC3-9BFC-A74408D34027}" dt="2021-04-21T13:46:39.797" v="6297" actId="1076"/>
          <ac:picMkLst>
            <pc:docMk/>
            <pc:sldMk cId="714603610" sldId="387"/>
            <ac:picMk id="3" creationId="{4C3A7FAD-E976-D04D-A3EC-F1596C3F497C}"/>
          </ac:picMkLst>
        </pc:picChg>
      </pc:sldChg>
      <pc:sldMasterChg chg="delSldLayout">
        <pc:chgData name="Rossella Bonuomo" userId="abee520b-e795-4fc7-b214-28d2d549896b" providerId="ADAL" clId="{FAA7F640-1BC7-4AC3-9BFC-A74408D34027}" dt="2021-04-20T20:10:53.641" v="3752" actId="47"/>
        <pc:sldMasterMkLst>
          <pc:docMk/>
          <pc:sldMasterMk cId="0" sldId="2147483680"/>
        </pc:sldMasterMkLst>
        <pc:sldLayoutChg chg="del">
          <pc:chgData name="Rossella Bonuomo" userId="abee520b-e795-4fc7-b214-28d2d549896b" providerId="ADAL" clId="{FAA7F640-1BC7-4AC3-9BFC-A74408D34027}" dt="2021-04-20T20:10:53.641" v="3752" actId="47"/>
          <pc:sldLayoutMkLst>
            <pc:docMk/>
            <pc:sldMasterMk cId="0" sldId="2147483680"/>
            <pc:sldLayoutMk cId="0" sldId="2147483674"/>
          </pc:sldLayoutMkLst>
        </pc:sldLayoutChg>
      </pc:sldMasterChg>
    </pc:docChg>
  </pc:docChgLst>
  <pc:docChgLst>
    <pc:chgData name="Marco Pennese" userId="162c75d4-98c7-48db-8ce9-0de623f7017d" providerId="ADAL" clId="{33205051-7B0E-4371-AD4D-5E74AFA9D4E8}"/>
    <pc:docChg chg="undo redo custSel modSld">
      <pc:chgData name="Marco Pennese" userId="162c75d4-98c7-48db-8ce9-0de623f7017d" providerId="ADAL" clId="{33205051-7B0E-4371-AD4D-5E74AFA9D4E8}" dt="2021-04-23T09:25:18.753" v="445" actId="20577"/>
      <pc:docMkLst>
        <pc:docMk/>
      </pc:docMkLst>
      <pc:sldChg chg="modSp mod">
        <pc:chgData name="Marco Pennese" userId="162c75d4-98c7-48db-8ce9-0de623f7017d" providerId="ADAL" clId="{33205051-7B0E-4371-AD4D-5E74AFA9D4E8}" dt="2021-04-22T09:05:46.641" v="362" actId="1038"/>
        <pc:sldMkLst>
          <pc:docMk/>
          <pc:sldMk cId="0" sldId="256"/>
        </pc:sldMkLst>
        <pc:spChg chg="mod">
          <ac:chgData name="Marco Pennese" userId="162c75d4-98c7-48db-8ce9-0de623f7017d" providerId="ADAL" clId="{33205051-7B0E-4371-AD4D-5E74AFA9D4E8}" dt="2021-04-22T09:05:09.780" v="352" actId="1037"/>
          <ac:spMkLst>
            <pc:docMk/>
            <pc:sldMk cId="0" sldId="256"/>
            <ac:spMk id="93" creationId="{7DEA6BA0-1CD5-48A4-8DB5-77E31D3003D0}"/>
          </ac:spMkLst>
        </pc:spChg>
        <pc:grpChg chg="mod">
          <ac:chgData name="Marco Pennese" userId="162c75d4-98c7-48db-8ce9-0de623f7017d" providerId="ADAL" clId="{33205051-7B0E-4371-AD4D-5E74AFA9D4E8}" dt="2021-04-22T09:05:46.641" v="362" actId="1038"/>
          <ac:grpSpMkLst>
            <pc:docMk/>
            <pc:sldMk cId="0" sldId="256"/>
            <ac:grpSpMk id="5" creationId="{7E651D1D-D2D9-4E7D-94C8-12A89F7CBEC8}"/>
          </ac:grpSpMkLst>
        </pc:grpChg>
      </pc:sldChg>
      <pc:sldChg chg="modSp mod">
        <pc:chgData name="Marco Pennese" userId="162c75d4-98c7-48db-8ce9-0de623f7017d" providerId="ADAL" clId="{33205051-7B0E-4371-AD4D-5E74AFA9D4E8}" dt="2021-04-21T13:06:05.225" v="0" actId="20577"/>
        <pc:sldMkLst>
          <pc:docMk/>
          <pc:sldMk cId="0" sldId="268"/>
        </pc:sldMkLst>
        <pc:spChg chg="mod">
          <ac:chgData name="Marco Pennese" userId="162c75d4-98c7-48db-8ce9-0de623f7017d" providerId="ADAL" clId="{33205051-7B0E-4371-AD4D-5E74AFA9D4E8}" dt="2021-04-21T13:06:05.225" v="0" actId="20577"/>
          <ac:spMkLst>
            <pc:docMk/>
            <pc:sldMk cId="0" sldId="268"/>
            <ac:spMk id="6" creationId="{6058E1AB-34A6-4B34-B0E3-132762A527FA}"/>
          </ac:spMkLst>
        </pc:spChg>
      </pc:sldChg>
      <pc:sldChg chg="addSp modSp mod modAnim">
        <pc:chgData name="Marco Pennese" userId="162c75d4-98c7-48db-8ce9-0de623f7017d" providerId="ADAL" clId="{33205051-7B0E-4371-AD4D-5E74AFA9D4E8}" dt="2021-04-21T13:56:35.008" v="141" actId="1076"/>
        <pc:sldMkLst>
          <pc:docMk/>
          <pc:sldMk cId="3954995631" sldId="373"/>
        </pc:sldMkLst>
        <pc:spChg chg="mod">
          <ac:chgData name="Marco Pennese" userId="162c75d4-98c7-48db-8ce9-0de623f7017d" providerId="ADAL" clId="{33205051-7B0E-4371-AD4D-5E74AFA9D4E8}" dt="2021-04-21T13:40:27.078" v="81" actId="1037"/>
          <ac:spMkLst>
            <pc:docMk/>
            <pc:sldMk cId="3954995631" sldId="373"/>
            <ac:spMk id="11" creationId="{D9D8A54C-B69A-49A0-9FA8-A96C9FDC7274}"/>
          </ac:spMkLst>
        </pc:spChg>
        <pc:spChg chg="mod">
          <ac:chgData name="Marco Pennese" userId="162c75d4-98c7-48db-8ce9-0de623f7017d" providerId="ADAL" clId="{33205051-7B0E-4371-AD4D-5E74AFA9D4E8}" dt="2021-04-21T13:36:10.060" v="51" actId="14100"/>
          <ac:spMkLst>
            <pc:docMk/>
            <pc:sldMk cId="3954995631" sldId="373"/>
            <ac:spMk id="14" creationId="{E14AEFD5-BFAD-4AA4-B451-397090FBEF7E}"/>
          </ac:spMkLst>
        </pc:spChg>
        <pc:spChg chg="mod">
          <ac:chgData name="Marco Pennese" userId="162c75d4-98c7-48db-8ce9-0de623f7017d" providerId="ADAL" clId="{33205051-7B0E-4371-AD4D-5E74AFA9D4E8}" dt="2021-04-21T13:36:00.195" v="50" actId="1076"/>
          <ac:spMkLst>
            <pc:docMk/>
            <pc:sldMk cId="3954995631" sldId="373"/>
            <ac:spMk id="24" creationId="{30A13BC7-9768-4699-8FD0-23B654B107CF}"/>
          </ac:spMkLst>
        </pc:spChg>
        <pc:spChg chg="add mod">
          <ac:chgData name="Marco Pennese" userId="162c75d4-98c7-48db-8ce9-0de623f7017d" providerId="ADAL" clId="{33205051-7B0E-4371-AD4D-5E74AFA9D4E8}" dt="2021-04-21T13:38:31.668" v="58"/>
          <ac:spMkLst>
            <pc:docMk/>
            <pc:sldMk cId="3954995631" sldId="373"/>
            <ac:spMk id="50" creationId="{72591BFB-E0CF-4149-9D3B-081478495357}"/>
          </ac:spMkLst>
        </pc:spChg>
        <pc:spChg chg="add mod">
          <ac:chgData name="Marco Pennese" userId="162c75d4-98c7-48db-8ce9-0de623f7017d" providerId="ADAL" clId="{33205051-7B0E-4371-AD4D-5E74AFA9D4E8}" dt="2021-04-21T13:40:36.441" v="91" actId="1038"/>
          <ac:spMkLst>
            <pc:docMk/>
            <pc:sldMk cId="3954995631" sldId="373"/>
            <ac:spMk id="51" creationId="{A5C8E863-45D6-49AD-85C4-23245D149396}"/>
          </ac:spMkLst>
        </pc:spChg>
        <pc:spChg chg="mod">
          <ac:chgData name="Marco Pennese" userId="162c75d4-98c7-48db-8ce9-0de623f7017d" providerId="ADAL" clId="{33205051-7B0E-4371-AD4D-5E74AFA9D4E8}" dt="2021-04-21T13:40:32.127" v="86" actId="1036"/>
          <ac:spMkLst>
            <pc:docMk/>
            <pc:sldMk cId="3954995631" sldId="373"/>
            <ac:spMk id="463" creationId="{00000000-0000-0000-0000-000000000000}"/>
          </ac:spMkLst>
        </pc:spChg>
        <pc:grpChg chg="mod">
          <ac:chgData name="Marco Pennese" userId="162c75d4-98c7-48db-8ce9-0de623f7017d" providerId="ADAL" clId="{33205051-7B0E-4371-AD4D-5E74AFA9D4E8}" dt="2021-04-21T13:36:35.402" v="56" actId="1076"/>
          <ac:grpSpMkLst>
            <pc:docMk/>
            <pc:sldMk cId="3954995631" sldId="373"/>
            <ac:grpSpMk id="79" creationId="{8C99F53F-3268-482E-879C-5E6A78E8447F}"/>
          </ac:grpSpMkLst>
        </pc:grpChg>
        <pc:picChg chg="add mod">
          <ac:chgData name="Marco Pennese" userId="162c75d4-98c7-48db-8ce9-0de623f7017d" providerId="ADAL" clId="{33205051-7B0E-4371-AD4D-5E74AFA9D4E8}" dt="2021-04-21T13:36:39.159" v="57" actId="1076"/>
          <ac:picMkLst>
            <pc:docMk/>
            <pc:sldMk cId="3954995631" sldId="373"/>
            <ac:picMk id="2" creationId="{775172C0-EB53-48BC-AE9C-46DDAC510372}"/>
          </ac:picMkLst>
        </pc:picChg>
        <pc:picChg chg="mod">
          <ac:chgData name="Marco Pennese" userId="162c75d4-98c7-48db-8ce9-0de623f7017d" providerId="ADAL" clId="{33205051-7B0E-4371-AD4D-5E74AFA9D4E8}" dt="2021-04-21T13:56:35.008" v="141" actId="1076"/>
          <ac:picMkLst>
            <pc:docMk/>
            <pc:sldMk cId="3954995631" sldId="373"/>
            <ac:picMk id="18" creationId="{DC237BB5-92B1-443B-975B-43D61BE44F7A}"/>
          </ac:picMkLst>
        </pc:picChg>
      </pc:sldChg>
      <pc:sldChg chg="modSp mod">
        <pc:chgData name="Marco Pennese" userId="162c75d4-98c7-48db-8ce9-0de623f7017d" providerId="ADAL" clId="{33205051-7B0E-4371-AD4D-5E74AFA9D4E8}" dt="2021-04-21T14:11:51.588" v="197" actId="1036"/>
        <pc:sldMkLst>
          <pc:docMk/>
          <pc:sldMk cId="2440620734" sldId="375"/>
        </pc:sldMkLst>
        <pc:spChg chg="mod">
          <ac:chgData name="Marco Pennese" userId="162c75d4-98c7-48db-8ce9-0de623f7017d" providerId="ADAL" clId="{33205051-7B0E-4371-AD4D-5E74AFA9D4E8}" dt="2021-04-21T14:11:51.588" v="197" actId="1036"/>
          <ac:spMkLst>
            <pc:docMk/>
            <pc:sldMk cId="2440620734" sldId="375"/>
            <ac:spMk id="23" creationId="{F70DFB36-516C-1B4F-B2B2-D6A9884FB422}"/>
          </ac:spMkLst>
        </pc:spChg>
        <pc:spChg chg="mod">
          <ac:chgData name="Marco Pennese" userId="162c75d4-98c7-48db-8ce9-0de623f7017d" providerId="ADAL" clId="{33205051-7B0E-4371-AD4D-5E74AFA9D4E8}" dt="2021-04-21T14:11:48.492" v="192" actId="1035"/>
          <ac:spMkLst>
            <pc:docMk/>
            <pc:sldMk cId="2440620734" sldId="375"/>
            <ac:spMk id="24" creationId="{83713852-BCF2-4C48-80A1-1D59DDCE9FC9}"/>
          </ac:spMkLst>
        </pc:spChg>
        <pc:picChg chg="mod">
          <ac:chgData name="Marco Pennese" userId="162c75d4-98c7-48db-8ce9-0de623f7017d" providerId="ADAL" clId="{33205051-7B0E-4371-AD4D-5E74AFA9D4E8}" dt="2021-04-21T14:11:39.769" v="182" actId="1035"/>
          <ac:picMkLst>
            <pc:docMk/>
            <pc:sldMk cId="2440620734" sldId="375"/>
            <ac:picMk id="11" creationId="{70F6493E-B5D9-4843-B048-1712181395AC}"/>
          </ac:picMkLst>
        </pc:picChg>
      </pc:sldChg>
      <pc:sldChg chg="modSp mod">
        <pc:chgData name="Marco Pennese" userId="162c75d4-98c7-48db-8ce9-0de623f7017d" providerId="ADAL" clId="{33205051-7B0E-4371-AD4D-5E74AFA9D4E8}" dt="2021-04-21T13:45:01.429" v="139" actId="1036"/>
        <pc:sldMkLst>
          <pc:docMk/>
          <pc:sldMk cId="4116122604" sldId="376"/>
        </pc:sldMkLst>
        <pc:spChg chg="mod">
          <ac:chgData name="Marco Pennese" userId="162c75d4-98c7-48db-8ce9-0de623f7017d" providerId="ADAL" clId="{33205051-7B0E-4371-AD4D-5E74AFA9D4E8}" dt="2021-04-21T13:44:48.612" v="120" actId="1036"/>
          <ac:spMkLst>
            <pc:docMk/>
            <pc:sldMk cId="4116122604" sldId="376"/>
            <ac:spMk id="2" creationId="{D02EBFA7-A217-41B4-9C6B-1FC3ABAD3175}"/>
          </ac:spMkLst>
        </pc:spChg>
        <pc:spChg chg="mod">
          <ac:chgData name="Marco Pennese" userId="162c75d4-98c7-48db-8ce9-0de623f7017d" providerId="ADAL" clId="{33205051-7B0E-4371-AD4D-5E74AFA9D4E8}" dt="2021-04-21T13:44:42.854" v="113" actId="1036"/>
          <ac:spMkLst>
            <pc:docMk/>
            <pc:sldMk cId="4116122604" sldId="376"/>
            <ac:spMk id="4" creationId="{DF796B23-33B0-4008-A5DA-6BC2958D9F93}"/>
          </ac:spMkLst>
        </pc:spChg>
        <pc:spChg chg="mod">
          <ac:chgData name="Marco Pennese" userId="162c75d4-98c7-48db-8ce9-0de623f7017d" providerId="ADAL" clId="{33205051-7B0E-4371-AD4D-5E74AFA9D4E8}" dt="2021-04-21T13:44:27.928" v="111" actId="1036"/>
          <ac:spMkLst>
            <pc:docMk/>
            <pc:sldMk cId="4116122604" sldId="376"/>
            <ac:spMk id="5" creationId="{5C35B2B6-9B36-4C23-8550-608674E98AF7}"/>
          </ac:spMkLst>
        </pc:spChg>
        <pc:spChg chg="mod">
          <ac:chgData name="Marco Pennese" userId="162c75d4-98c7-48db-8ce9-0de623f7017d" providerId="ADAL" clId="{33205051-7B0E-4371-AD4D-5E74AFA9D4E8}" dt="2021-04-21T13:44:42.854" v="113" actId="1036"/>
          <ac:spMkLst>
            <pc:docMk/>
            <pc:sldMk cId="4116122604" sldId="376"/>
            <ac:spMk id="7" creationId="{F9FA27BF-4A10-4BEA-B953-D54FAAECFE1B}"/>
          </ac:spMkLst>
        </pc:spChg>
        <pc:spChg chg="mod">
          <ac:chgData name="Marco Pennese" userId="162c75d4-98c7-48db-8ce9-0de623f7017d" providerId="ADAL" clId="{33205051-7B0E-4371-AD4D-5E74AFA9D4E8}" dt="2021-04-21T13:44:54.438" v="123" actId="1036"/>
          <ac:spMkLst>
            <pc:docMk/>
            <pc:sldMk cId="4116122604" sldId="376"/>
            <ac:spMk id="824" creationId="{00000000-0000-0000-0000-000000000000}"/>
          </ac:spMkLst>
        </pc:spChg>
        <pc:picChg chg="mod">
          <ac:chgData name="Marco Pennese" userId="162c75d4-98c7-48db-8ce9-0de623f7017d" providerId="ADAL" clId="{33205051-7B0E-4371-AD4D-5E74AFA9D4E8}" dt="2021-04-21T13:45:01.429" v="139" actId="1036"/>
          <ac:picMkLst>
            <pc:docMk/>
            <pc:sldMk cId="4116122604" sldId="376"/>
            <ac:picMk id="9" creationId="{DF07C59D-D5F1-4743-8CAD-AE23247B821F}"/>
          </ac:picMkLst>
        </pc:picChg>
      </pc:sldChg>
      <pc:sldChg chg="modSp mod">
        <pc:chgData name="Marco Pennese" userId="162c75d4-98c7-48db-8ce9-0de623f7017d" providerId="ADAL" clId="{33205051-7B0E-4371-AD4D-5E74AFA9D4E8}" dt="2021-04-23T09:25:18.753" v="445" actId="20577"/>
        <pc:sldMkLst>
          <pc:docMk/>
          <pc:sldMk cId="2325944304" sldId="386"/>
        </pc:sldMkLst>
        <pc:graphicFrameChg chg="mod modGraphic">
          <ac:chgData name="Marco Pennese" userId="162c75d4-98c7-48db-8ce9-0de623f7017d" providerId="ADAL" clId="{33205051-7B0E-4371-AD4D-5E74AFA9D4E8}" dt="2021-04-23T09:25:18.753" v="445" actId="20577"/>
          <ac:graphicFrameMkLst>
            <pc:docMk/>
            <pc:sldMk cId="2325944304" sldId="386"/>
            <ac:graphicFrameMk id="2" creationId="{0BF7AF60-7BC4-48B8-AD4D-05E7E7A4B8B7}"/>
          </ac:graphicFrameMkLst>
        </pc:graphicFrameChg>
      </pc:sldChg>
      <pc:sldChg chg="addSp modSp mod">
        <pc:chgData name="Marco Pennese" userId="162c75d4-98c7-48db-8ce9-0de623f7017d" providerId="ADAL" clId="{33205051-7B0E-4371-AD4D-5E74AFA9D4E8}" dt="2021-04-22T09:11:18.495" v="381" actId="1036"/>
        <pc:sldMkLst>
          <pc:docMk/>
          <pc:sldMk cId="3671965864" sldId="389"/>
        </pc:sldMkLst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6" creationId="{090E8BC1-283F-42E4-A674-28E17BA804CF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7" creationId="{BC717F6A-AC3A-4785-99DD-49FD282B4AAA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8" creationId="{43BFD457-75D6-4802-90CC-26D971D88948}"/>
          </ac:spMkLst>
        </pc:spChg>
        <pc:spChg chg="mod">
          <ac:chgData name="Marco Pennese" userId="162c75d4-98c7-48db-8ce9-0de623f7017d" providerId="ADAL" clId="{33205051-7B0E-4371-AD4D-5E74AFA9D4E8}" dt="2021-04-22T08:57:53.312" v="278" actId="1035"/>
          <ac:spMkLst>
            <pc:docMk/>
            <pc:sldMk cId="3671965864" sldId="389"/>
            <ac:spMk id="9" creationId="{AB502AF2-ED13-AD4C-9FAD-2A9FDF524190}"/>
          </ac:spMkLst>
        </pc:spChg>
        <pc:spChg chg="mod">
          <ac:chgData name="Marco Pennese" userId="162c75d4-98c7-48db-8ce9-0de623f7017d" providerId="ADAL" clId="{33205051-7B0E-4371-AD4D-5E74AFA9D4E8}" dt="2021-04-22T09:11:18.495" v="381" actId="1036"/>
          <ac:spMkLst>
            <pc:docMk/>
            <pc:sldMk cId="3671965864" sldId="389"/>
            <ac:spMk id="10" creationId="{8421B55F-58E9-8745-A300-AF4C40E0A04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11" creationId="{758F2C7F-F39C-45F8-B363-25DA670DAA30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16" creationId="{37CB4EC3-8860-494D-8EB4-3FEB0EECCCC5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17" creationId="{9DD4E278-B5C4-4C7A-8C9C-73C352AE4CE4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18" creationId="{D674D340-4D3D-4B4D-A4EA-80C10282774B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19" creationId="{EC1330C4-E259-476C-969E-3B9FE9108BA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2" creationId="{57D34379-3B9A-4F37-B19E-4DA1C40C0041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3" creationId="{DE9A3B98-2493-4DCE-AA6D-A922F1C4C135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4" creationId="{22739B36-CCDB-46A7-9C50-1145B4701E0F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5" creationId="{FDAF98F9-4309-46DC-ADCC-333F65A54D82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6" creationId="{E7C96E7E-CAA0-4A5F-BFA1-E21B0E9C8C3B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7" creationId="{D701423E-9F26-4601-B5B9-98266A251C6D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8" creationId="{42392728-7A96-48A0-B960-AC3AD16EF9E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29" creationId="{6302E5E7-186A-4E31-A8C6-B85A6A2051D3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0" creationId="{A91091A3-2DCF-42CA-B2CC-3A977CB899FB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1" creationId="{FDBDCA56-90B3-457C-9831-053D6D81D988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2" creationId="{C173557F-3725-499B-96AA-318AB48D3DBA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3" creationId="{5C3CC714-B89D-41E8-8604-2D84F381B1FD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4" creationId="{CD66C55C-3FF4-4568-9861-F97D78359F20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5" creationId="{25A1B631-D18C-4764-90A9-69E6EFA911BF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6" creationId="{D2C0FEC0-AD5D-4A92-AD1A-2D46565CE49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7" creationId="{BC71BAD0-0CD7-41A9-89A1-6119149BE67F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8" creationId="{5E58F626-A0CD-4C29-B104-96AF96EA54FB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39" creationId="{92BB314C-1C1B-4447-AA8D-CA99B6AED3F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0" creationId="{6F3E72D6-9F5C-4250-9092-54F2FD3475B6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1" creationId="{F83B45F9-F90D-4F52-B64C-54B1C6958B70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2" creationId="{4D76D097-7958-4162-8D41-BB699A090D45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3" creationId="{B973D74F-D981-4D2A-BB74-A3C60AAB9FD7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4" creationId="{04AB8506-DD5B-4C1A-AD63-98968BCC63EA}"/>
          </ac:spMkLst>
        </pc:spChg>
        <pc:spChg chg="mod">
          <ac:chgData name="Marco Pennese" userId="162c75d4-98c7-48db-8ce9-0de623f7017d" providerId="ADAL" clId="{33205051-7B0E-4371-AD4D-5E74AFA9D4E8}" dt="2021-04-22T08:56:10.065" v="211"/>
          <ac:spMkLst>
            <pc:docMk/>
            <pc:sldMk cId="3671965864" sldId="389"/>
            <ac:spMk id="45" creationId="{ED636983-5275-4F92-897C-C7856B9DA23B}"/>
          </ac:spMkLst>
        </pc:spChg>
        <pc:spChg chg="add mod">
          <ac:chgData name="Marco Pennese" userId="162c75d4-98c7-48db-8ce9-0de623f7017d" providerId="ADAL" clId="{33205051-7B0E-4371-AD4D-5E74AFA9D4E8}" dt="2021-04-22T09:11:00.868" v="376" actId="1076"/>
          <ac:spMkLst>
            <pc:docMk/>
            <pc:sldMk cId="3671965864" sldId="389"/>
            <ac:spMk id="46" creationId="{4B50E120-9195-445E-9927-0D01EF18FDE3}"/>
          </ac:spMkLst>
        </pc:spChg>
        <pc:spChg chg="add mod">
          <ac:chgData name="Marco Pennese" userId="162c75d4-98c7-48db-8ce9-0de623f7017d" providerId="ADAL" clId="{33205051-7B0E-4371-AD4D-5E74AFA9D4E8}" dt="2021-04-22T09:11:04.557" v="377" actId="1076"/>
          <ac:spMkLst>
            <pc:docMk/>
            <pc:sldMk cId="3671965864" sldId="389"/>
            <ac:spMk id="47" creationId="{7F6A96D0-FC58-46F1-96D0-E17A356C6259}"/>
          </ac:spMkLst>
        </pc:spChg>
        <pc:spChg chg="add mod">
          <ac:chgData name="Marco Pennese" userId="162c75d4-98c7-48db-8ce9-0de623f7017d" providerId="ADAL" clId="{33205051-7B0E-4371-AD4D-5E74AFA9D4E8}" dt="2021-04-22T09:10:55.994" v="374" actId="1076"/>
          <ac:spMkLst>
            <pc:docMk/>
            <pc:sldMk cId="3671965864" sldId="389"/>
            <ac:spMk id="48" creationId="{EF7B2299-5052-4929-824E-3F7FBB1A3787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0" creationId="{4AFF4D0A-C45D-44CF-9D11-3EF7ADC27F3F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1" creationId="{02A13B50-9090-46C1-858F-2EA602DBB798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2" creationId="{128D0C32-B709-4478-B979-24617B5A89DE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3" creationId="{0FE5FC94-A6CA-457B-94DE-9C72FA522D24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4" creationId="{7ED96BA0-D306-432E-9C3D-49D3C7D9A286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5" creationId="{D21725D9-6144-4AE2-8767-5F444B903C42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6" creationId="{B6375BE2-299D-48FF-9A55-3089CBC4BC91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7" creationId="{C900F8F1-7AA6-41B8-ACE8-35B6F3F61398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8" creationId="{3CD14FEC-394B-4E21-8C27-4E69C9AA5588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59" creationId="{9E610356-089C-4E76-8EAA-505E75DD37F9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0" creationId="{FAE721DE-6673-42DF-8168-DB8BDC1FD4FA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1" creationId="{F903AE09-84F6-43D4-AB41-23D3B2CE8930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2" creationId="{059B82C9-06D0-4F3D-9685-A1B686DAF3B1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3" creationId="{A3B49B42-5C50-48DC-864C-515FDCC0FDC7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4" creationId="{7714E202-0501-45B8-90FB-E65497410289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5" creationId="{92AE9BD8-370D-4DA3-878C-C9467051A33F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6" creationId="{C04AE8D5-31B0-4238-B91D-1912F38347A3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7" creationId="{46CA61B8-BA72-4D37-8695-E33F96148F45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8" creationId="{C554390B-5481-4E15-8B35-223572948B79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69" creationId="{A2CD78F2-F591-4418-836D-B6841ADB55A0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0" creationId="{42B2B1E7-B3CE-4DCE-8790-AF85208F7FB9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1" creationId="{7DDFC6A7-1370-4F64-85F9-A7F7C17DA650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2" creationId="{C6975181-3BC9-4DD8-B3FB-5B7603DEB0CE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3" creationId="{5AE3ED7C-EB75-4EDA-9F48-6524435CD520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4" creationId="{DF43B0F3-FB55-497B-9DCE-CAFB9C482B97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5" creationId="{BE8D5A53-2AA7-4DDC-BE12-72EF36050A30}"/>
          </ac:spMkLst>
        </pc:spChg>
        <pc:spChg chg="mod">
          <ac:chgData name="Marco Pennese" userId="162c75d4-98c7-48db-8ce9-0de623f7017d" providerId="ADAL" clId="{33205051-7B0E-4371-AD4D-5E74AFA9D4E8}" dt="2021-04-22T09:09:36.662" v="363"/>
          <ac:spMkLst>
            <pc:docMk/>
            <pc:sldMk cId="3671965864" sldId="389"/>
            <ac:spMk id="76" creationId="{BB609C67-A1E0-435D-8CFA-AB277F1981BC}"/>
          </ac:spMkLst>
        </pc:spChg>
        <pc:grpChg chg="add 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5" creationId="{B6833541-AC27-42D4-9070-2AA52F276CBD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12" creationId="{29FD889A-025F-4D50-A4FE-3DF07686F670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13" creationId="{28DE486D-BF8A-40A8-BB3D-AD2B8F069BDD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14" creationId="{92D904A4-7A92-425F-BAC8-D5A1B5D830D7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15" creationId="{424AD80A-E7D7-4F08-B6BF-AE53D62BC165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20" creationId="{3FC9AE7B-1BFE-473D-A748-8E7B40C0E372}"/>
          </ac:grpSpMkLst>
        </pc:grpChg>
        <pc:grpChg chg="mod">
          <ac:chgData name="Marco Pennese" userId="162c75d4-98c7-48db-8ce9-0de623f7017d" providerId="ADAL" clId="{33205051-7B0E-4371-AD4D-5E74AFA9D4E8}" dt="2021-04-22T08:56:10.065" v="211"/>
          <ac:grpSpMkLst>
            <pc:docMk/>
            <pc:sldMk cId="3671965864" sldId="389"/>
            <ac:grpSpMk id="21" creationId="{53FA9D5C-73FF-4808-BEDC-DEB3FB0976C3}"/>
          </ac:grpSpMkLst>
        </pc:grpChg>
        <pc:grpChg chg="add mod">
          <ac:chgData name="Marco Pennese" userId="162c75d4-98c7-48db-8ce9-0de623f7017d" providerId="ADAL" clId="{33205051-7B0E-4371-AD4D-5E74AFA9D4E8}" dt="2021-04-22T09:11:09.329" v="378" actId="1076"/>
          <ac:grpSpMkLst>
            <pc:docMk/>
            <pc:sldMk cId="3671965864" sldId="389"/>
            <ac:grpSpMk id="49" creationId="{56DD591E-B5F7-495B-882D-991E85F73517}"/>
          </ac:grpSpMkLst>
        </pc:grpChg>
      </pc:sldChg>
      <pc:sldChg chg="modSp mod">
        <pc:chgData name="Marco Pennese" userId="162c75d4-98c7-48db-8ce9-0de623f7017d" providerId="ADAL" clId="{33205051-7B0E-4371-AD4D-5E74AFA9D4E8}" dt="2021-04-22T09:24:01.525" v="384" actId="14100"/>
        <pc:sldMkLst>
          <pc:docMk/>
          <pc:sldMk cId="1687921984" sldId="390"/>
        </pc:sldMkLst>
        <pc:graphicFrameChg chg="mod modGraphic">
          <ac:chgData name="Marco Pennese" userId="162c75d4-98c7-48db-8ce9-0de623f7017d" providerId="ADAL" clId="{33205051-7B0E-4371-AD4D-5E74AFA9D4E8}" dt="2021-04-22T09:24:01.525" v="384" actId="14100"/>
          <ac:graphicFrameMkLst>
            <pc:docMk/>
            <pc:sldMk cId="1687921984" sldId="390"/>
            <ac:graphicFrameMk id="23" creationId="{331293F3-3FC8-BD46-AA1D-8176EE165C63}"/>
          </ac:graphicFrameMkLst>
        </pc:graphicFrameChg>
      </pc:sldChg>
    </pc:docChg>
  </pc:docChgLst>
  <pc:docChgLst>
    <pc:chgData name="Marco Pennese" userId="S::pennese.1749223@studenti.uniroma1.it::162c75d4-98c7-48db-8ce9-0de623f7017d" providerId="AD" clId="Web-{1124EFF0-4E4E-FF6A-E892-9A652596DA68}"/>
    <pc:docChg chg="modSld">
      <pc:chgData name="Marco Pennese" userId="S::pennese.1749223@studenti.uniroma1.it::162c75d4-98c7-48db-8ce9-0de623f7017d" providerId="AD" clId="Web-{1124EFF0-4E4E-FF6A-E892-9A652596DA68}" dt="2021-04-20T11:00:06.023" v="16" actId="20577"/>
      <pc:docMkLst>
        <pc:docMk/>
      </pc:docMkLst>
      <pc:sldChg chg="addSp delSp modSp">
        <pc:chgData name="Marco Pennese" userId="S::pennese.1749223@studenti.uniroma1.it::162c75d4-98c7-48db-8ce9-0de623f7017d" providerId="AD" clId="Web-{1124EFF0-4E4E-FF6A-E892-9A652596DA68}" dt="2021-04-20T11:00:06.023" v="16" actId="20577"/>
        <pc:sldMkLst>
          <pc:docMk/>
          <pc:sldMk cId="0" sldId="256"/>
        </pc:sldMkLst>
        <pc:spChg chg="mod">
          <ac:chgData name="Marco Pennese" userId="S::pennese.1749223@studenti.uniroma1.it::162c75d4-98c7-48db-8ce9-0de623f7017d" providerId="AD" clId="Web-{1124EFF0-4E4E-FF6A-E892-9A652596DA68}" dt="2021-04-20T11:00:06.023" v="16" actId="20577"/>
          <ac:spMkLst>
            <pc:docMk/>
            <pc:sldMk cId="0" sldId="256"/>
            <ac:spMk id="255" creationId="{00000000-0000-0000-0000-000000000000}"/>
          </ac:spMkLst>
        </pc:spChg>
        <pc:grpChg chg="add del">
          <ac:chgData name="Marco Pennese" userId="S::pennese.1749223@studenti.uniroma1.it::162c75d4-98c7-48db-8ce9-0de623f7017d" providerId="AD" clId="Web-{1124EFF0-4E4E-FF6A-E892-9A652596DA68}" dt="2021-04-20T10:57:27.238" v="6"/>
          <ac:grpSpMkLst>
            <pc:docMk/>
            <pc:sldMk cId="0" sldId="256"/>
            <ac:grpSpMk id="2" creationId="{DACCD14C-94EF-4347-8632-1E840EF6EFD3}"/>
          </ac:grpSpMkLst>
        </pc:grpChg>
        <pc:grpChg chg="add del">
          <ac:chgData name="Marco Pennese" userId="S::pennese.1749223@studenti.uniroma1.it::162c75d4-98c7-48db-8ce9-0de623f7017d" providerId="AD" clId="Web-{1124EFF0-4E4E-FF6A-E892-9A652596DA68}" dt="2021-04-20T10:57:32.364" v="8"/>
          <ac:grpSpMkLst>
            <pc:docMk/>
            <pc:sldMk cId="0" sldId="256"/>
            <ac:grpSpMk id="4" creationId="{93A50AFF-79A0-4976-A909-7BAAAFA49CB0}"/>
          </ac:grpSpMkLst>
        </pc:grpChg>
        <pc:grpChg chg="add mod">
          <ac:chgData name="Marco Pennese" userId="S::pennese.1749223@studenti.uniroma1.it::162c75d4-98c7-48db-8ce9-0de623f7017d" providerId="AD" clId="Web-{1124EFF0-4E4E-FF6A-E892-9A652596DA68}" dt="2021-04-20T10:59:59.445" v="13" actId="1076"/>
          <ac:grpSpMkLst>
            <pc:docMk/>
            <pc:sldMk cId="0" sldId="256"/>
            <ac:grpSpMk id="5" creationId="{7E651D1D-D2D9-4E7D-94C8-12A89F7CBEC8}"/>
          </ac:grpSpMkLst>
        </pc:grpChg>
        <pc:grpChg chg="add mod">
          <ac:chgData name="Marco Pennese" userId="S::pennese.1749223@studenti.uniroma1.it::162c75d4-98c7-48db-8ce9-0de623f7017d" providerId="AD" clId="Web-{1124EFF0-4E4E-FF6A-E892-9A652596DA68}" dt="2021-04-20T10:57:32.239" v="7" actId="1076"/>
          <ac:grpSpMkLst>
            <pc:docMk/>
            <pc:sldMk cId="0" sldId="256"/>
            <ac:grpSpMk id="6" creationId="{4DA10CCD-7370-4152-9254-05A4B261C0F7}"/>
          </ac:grpSpMkLst>
        </pc:grpChg>
        <pc:grpChg chg="mod">
          <ac:chgData name="Marco Pennese" userId="S::pennese.1749223@studenti.uniroma1.it::162c75d4-98c7-48db-8ce9-0de623f7017d" providerId="AD" clId="Web-{1124EFF0-4E4E-FF6A-E892-9A652596DA68}" dt="2021-04-20T10:59:56.695" v="12" actId="1076"/>
          <ac:grpSpMkLst>
            <pc:docMk/>
            <pc:sldMk cId="0" sldId="256"/>
            <ac:grpSpMk id="257" creationId="{00000000-0000-0000-0000-000000000000}"/>
          </ac:grpSpMkLst>
        </pc:grpChg>
        <pc:grpChg chg="del">
          <ac:chgData name="Marco Pennese" userId="S::pennese.1749223@studenti.uniroma1.it::162c75d4-98c7-48db-8ce9-0de623f7017d" providerId="AD" clId="Web-{1124EFF0-4E4E-FF6A-E892-9A652596DA68}" dt="2021-04-20T10:57:04.597" v="4"/>
          <ac:grpSpMkLst>
            <pc:docMk/>
            <pc:sldMk cId="0" sldId="256"/>
            <ac:grpSpMk id="264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74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536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82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349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668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91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a46eb17aa6_0_1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a46eb17aa6_0_1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860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a460af99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a460af99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513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a46eb17aa6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a46eb17aa6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c4634428f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c4634428f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ab14034664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ab14034664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58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46eb17aa6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46eb17aa6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7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94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c4634428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c4634428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46eb17aa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46eb17aa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15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6eb17aa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6eb17aa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547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b36d79322_0_13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b36d79322_0_13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23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6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19538" y="1601112"/>
            <a:ext cx="6204300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29938" y="3835487"/>
            <a:ext cx="5193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434699" y="-972068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APTION_ONLY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APTION_ONLY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rot="10800000">
            <a:off x="-297734" y="-114863"/>
            <a:ext cx="1671684" cy="918013"/>
          </a:xfrm>
          <a:custGeom>
            <a:avLst/>
            <a:gdLst/>
            <a:ahLst/>
            <a:cxnLst/>
            <a:rect l="l" t="t" r="r" b="b"/>
            <a:pathLst>
              <a:path w="51643" h="28360" extrusionOk="0">
                <a:moveTo>
                  <a:pt x="882" y="25168"/>
                </a:moveTo>
                <a:cubicBezTo>
                  <a:pt x="1459" y="24317"/>
                  <a:pt x="2280" y="23709"/>
                  <a:pt x="3131" y="23192"/>
                </a:cubicBezTo>
                <a:cubicBezTo>
                  <a:pt x="5532" y="21703"/>
                  <a:pt x="8268" y="20761"/>
                  <a:pt x="11095" y="20518"/>
                </a:cubicBezTo>
                <a:cubicBezTo>
                  <a:pt x="13861" y="20274"/>
                  <a:pt x="16627" y="20639"/>
                  <a:pt x="19393" y="20670"/>
                </a:cubicBezTo>
                <a:cubicBezTo>
                  <a:pt x="21155" y="20700"/>
                  <a:pt x="23010" y="20578"/>
                  <a:pt x="24590" y="19788"/>
                </a:cubicBezTo>
                <a:cubicBezTo>
                  <a:pt x="26870" y="18633"/>
                  <a:pt x="28298" y="16262"/>
                  <a:pt x="29241" y="13891"/>
                </a:cubicBezTo>
                <a:cubicBezTo>
                  <a:pt x="30183" y="11520"/>
                  <a:pt x="30761" y="8998"/>
                  <a:pt x="31976" y="6748"/>
                </a:cubicBezTo>
                <a:cubicBezTo>
                  <a:pt x="33375" y="4165"/>
                  <a:pt x="35654" y="2007"/>
                  <a:pt x="38451" y="1004"/>
                </a:cubicBezTo>
                <a:cubicBezTo>
                  <a:pt x="41217" y="1"/>
                  <a:pt x="44469" y="244"/>
                  <a:pt x="46931" y="1885"/>
                </a:cubicBezTo>
                <a:cubicBezTo>
                  <a:pt x="49180" y="3374"/>
                  <a:pt x="50609" y="5897"/>
                  <a:pt x="51126" y="8542"/>
                </a:cubicBezTo>
                <a:cubicBezTo>
                  <a:pt x="51642" y="11186"/>
                  <a:pt x="51308" y="13952"/>
                  <a:pt x="50518" y="16505"/>
                </a:cubicBezTo>
                <a:cubicBezTo>
                  <a:pt x="48937" y="21642"/>
                  <a:pt x="45168" y="26475"/>
                  <a:pt x="39910" y="27661"/>
                </a:cubicBezTo>
                <a:cubicBezTo>
                  <a:pt x="36718" y="28360"/>
                  <a:pt x="33405" y="27691"/>
                  <a:pt x="30183" y="27174"/>
                </a:cubicBezTo>
                <a:cubicBezTo>
                  <a:pt x="21915" y="25867"/>
                  <a:pt x="13435" y="25806"/>
                  <a:pt x="5137" y="26961"/>
                </a:cubicBezTo>
                <a:cubicBezTo>
                  <a:pt x="4012" y="27113"/>
                  <a:pt x="2888" y="27296"/>
                  <a:pt x="1824" y="27630"/>
                </a:cubicBezTo>
                <a:cubicBezTo>
                  <a:pt x="1186" y="27843"/>
                  <a:pt x="547" y="28299"/>
                  <a:pt x="243" y="27509"/>
                </a:cubicBezTo>
                <a:cubicBezTo>
                  <a:pt x="0" y="26809"/>
                  <a:pt x="517" y="25715"/>
                  <a:pt x="882" y="251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 rot="7200014">
            <a:off x="8207285" y="4148923"/>
            <a:ext cx="1601609" cy="1175554"/>
          </a:xfrm>
          <a:custGeom>
            <a:avLst/>
            <a:gdLst/>
            <a:ahLst/>
            <a:cxnLst/>
            <a:rect l="l" t="t" r="r" b="b"/>
            <a:pathLst>
              <a:path w="42159" h="30944" extrusionOk="0">
                <a:moveTo>
                  <a:pt x="5988" y="9819"/>
                </a:moveTo>
                <a:cubicBezTo>
                  <a:pt x="5988" y="9819"/>
                  <a:pt x="12402" y="1"/>
                  <a:pt x="24195" y="1217"/>
                </a:cubicBezTo>
                <a:cubicBezTo>
                  <a:pt x="37387" y="2554"/>
                  <a:pt x="42159" y="19454"/>
                  <a:pt x="38451" y="24804"/>
                </a:cubicBezTo>
                <a:cubicBezTo>
                  <a:pt x="34195" y="30944"/>
                  <a:pt x="27569" y="20305"/>
                  <a:pt x="22037" y="23953"/>
                </a:cubicBezTo>
                <a:cubicBezTo>
                  <a:pt x="16596" y="27539"/>
                  <a:pt x="9727" y="28329"/>
                  <a:pt x="6900" y="25533"/>
                </a:cubicBezTo>
                <a:cubicBezTo>
                  <a:pt x="0" y="18724"/>
                  <a:pt x="5988" y="9819"/>
                  <a:pt x="5988" y="98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806938" y="3138475"/>
            <a:ext cx="674119" cy="670504"/>
          </a:xfrm>
          <a:custGeom>
            <a:avLst/>
            <a:gdLst/>
            <a:ahLst/>
            <a:cxnLst/>
            <a:rect l="l" t="t" r="r" b="b"/>
            <a:pathLst>
              <a:path w="5594" h="5564" extrusionOk="0">
                <a:moveTo>
                  <a:pt x="5593" y="2767"/>
                </a:moveTo>
                <a:cubicBezTo>
                  <a:pt x="5593" y="4317"/>
                  <a:pt x="4347" y="5563"/>
                  <a:pt x="2797" y="5563"/>
                </a:cubicBezTo>
                <a:cubicBezTo>
                  <a:pt x="1247" y="5563"/>
                  <a:pt x="0" y="4317"/>
                  <a:pt x="0" y="2767"/>
                </a:cubicBezTo>
                <a:cubicBezTo>
                  <a:pt x="0" y="1247"/>
                  <a:pt x="1247" y="1"/>
                  <a:pt x="2797" y="1"/>
                </a:cubicBezTo>
                <a:cubicBezTo>
                  <a:pt x="4347" y="1"/>
                  <a:pt x="5593" y="1247"/>
                  <a:pt x="5593" y="2767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66175" y="297550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APTION_ONLY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ONLY_1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-2125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flipH="1">
            <a:off x="8505897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 flipH="1">
            <a:off x="114278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067329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AND_BODY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1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_2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2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89200" y="2777991"/>
            <a:ext cx="55656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264700" y="3526850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307300" y="1106125"/>
            <a:ext cx="4529400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-720100" y="-1280800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577133" y="3119584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632032" y="1256186"/>
            <a:ext cx="79515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5355050" y="4295050"/>
            <a:ext cx="3788947" cy="848458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 flipH="1">
            <a:off x="-814628" y="814623"/>
            <a:ext cx="1981680" cy="352425"/>
          </a:xfrm>
          <a:custGeom>
            <a:avLst/>
            <a:gdLst/>
            <a:ahLst/>
            <a:cxnLst/>
            <a:rect l="l" t="t" r="r" b="b"/>
            <a:pathLst>
              <a:path w="22342" h="3973" extrusionOk="0">
                <a:moveTo>
                  <a:pt x="19305" y="0"/>
                </a:moveTo>
                <a:cubicBezTo>
                  <a:pt x="18140" y="0"/>
                  <a:pt x="16987" y="248"/>
                  <a:pt x="15989" y="812"/>
                </a:cubicBezTo>
                <a:cubicBezTo>
                  <a:pt x="14226" y="1815"/>
                  <a:pt x="13618" y="3000"/>
                  <a:pt x="11551" y="3031"/>
                </a:cubicBezTo>
                <a:cubicBezTo>
                  <a:pt x="11520" y="3031"/>
                  <a:pt x="11488" y="3031"/>
                  <a:pt x="11457" y="3031"/>
                </a:cubicBezTo>
                <a:cubicBezTo>
                  <a:pt x="9215" y="3031"/>
                  <a:pt x="7190" y="2282"/>
                  <a:pt x="5042" y="2282"/>
                </a:cubicBezTo>
                <a:cubicBezTo>
                  <a:pt x="4141" y="2282"/>
                  <a:pt x="3219" y="2414"/>
                  <a:pt x="2250" y="2787"/>
                </a:cubicBezTo>
                <a:cubicBezTo>
                  <a:pt x="1399" y="3091"/>
                  <a:pt x="669" y="3487"/>
                  <a:pt x="1" y="3973"/>
                </a:cubicBezTo>
                <a:lnTo>
                  <a:pt x="22341" y="3973"/>
                </a:lnTo>
                <a:lnTo>
                  <a:pt x="22341" y="538"/>
                </a:lnTo>
                <a:cubicBezTo>
                  <a:pt x="21384" y="195"/>
                  <a:pt x="20339" y="0"/>
                  <a:pt x="1930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369749" y="4009299"/>
            <a:ext cx="1307656" cy="1192006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912551" y="-619128"/>
            <a:ext cx="2101011" cy="1915180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10800000">
            <a:off x="-16852" y="-32604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3600024" flipH="1">
            <a:off x="7811165" y="4280621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186188" y="3276200"/>
            <a:ext cx="33015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954512" y="3276211"/>
            <a:ext cx="30033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40825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263356" y="2903683"/>
            <a:ext cx="2385600" cy="4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Open Sans ExtraBold"/>
              <a:buNone/>
              <a:defRPr sz="2200">
                <a:solidFill>
                  <a:schemeClr val="l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rot="10800000">
            <a:off x="8693271" y="4148087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10800000">
            <a:off x="-499376" y="-305318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470600" y="1527925"/>
            <a:ext cx="6202800" cy="23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flipH="1">
            <a:off x="6753751" y="0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-1640425" y="2805775"/>
            <a:ext cx="2276400" cy="2276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499150" y="467150"/>
            <a:ext cx="528444" cy="528444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0" y="445500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681200" y="1470409"/>
            <a:ext cx="5781600" cy="22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 rot="10800000">
            <a:off x="6753751" y="4570793"/>
            <a:ext cx="2390246" cy="572709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 flipH="1">
            <a:off x="8480100" y="3238509"/>
            <a:ext cx="1171138" cy="1171138"/>
          </a:xfrm>
          <a:custGeom>
            <a:avLst/>
            <a:gdLst/>
            <a:ahLst/>
            <a:cxnLst/>
            <a:rect l="l" t="t" r="r" b="b"/>
            <a:pathLst>
              <a:path w="17174" h="17174" extrusionOk="0">
                <a:moveTo>
                  <a:pt x="8481" y="61"/>
                </a:moveTo>
                <a:cubicBezTo>
                  <a:pt x="3769" y="92"/>
                  <a:pt x="0" y="3982"/>
                  <a:pt x="30" y="8694"/>
                </a:cubicBezTo>
                <a:cubicBezTo>
                  <a:pt x="91" y="13405"/>
                  <a:pt x="3952" y="17174"/>
                  <a:pt x="8693" y="17144"/>
                </a:cubicBezTo>
                <a:cubicBezTo>
                  <a:pt x="13405" y="17083"/>
                  <a:pt x="17174" y="13223"/>
                  <a:pt x="17113" y="8481"/>
                </a:cubicBezTo>
                <a:cubicBezTo>
                  <a:pt x="17082" y="3770"/>
                  <a:pt x="13222" y="0"/>
                  <a:pt x="8481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0" y="0"/>
            <a:ext cx="3074544" cy="688502"/>
          </a:xfrm>
          <a:custGeom>
            <a:avLst/>
            <a:gdLst/>
            <a:ahLst/>
            <a:cxnLst/>
            <a:rect l="l" t="t" r="r" b="b"/>
            <a:pathLst>
              <a:path w="37418" h="8379" extrusionOk="0">
                <a:moveTo>
                  <a:pt x="22572" y="1"/>
                </a:moveTo>
                <a:cubicBezTo>
                  <a:pt x="21393" y="1"/>
                  <a:pt x="20222" y="250"/>
                  <a:pt x="19210" y="810"/>
                </a:cubicBezTo>
                <a:cubicBezTo>
                  <a:pt x="17478" y="1813"/>
                  <a:pt x="16840" y="2999"/>
                  <a:pt x="14803" y="3029"/>
                </a:cubicBezTo>
                <a:cubicBezTo>
                  <a:pt x="14741" y="3030"/>
                  <a:pt x="14680" y="3031"/>
                  <a:pt x="14618" y="3031"/>
                </a:cubicBezTo>
                <a:cubicBezTo>
                  <a:pt x="12381" y="3031"/>
                  <a:pt x="10367" y="2287"/>
                  <a:pt x="8235" y="2287"/>
                </a:cubicBezTo>
                <a:cubicBezTo>
                  <a:pt x="7343" y="2287"/>
                  <a:pt x="6430" y="2417"/>
                  <a:pt x="5472" y="2786"/>
                </a:cubicBezTo>
                <a:cubicBezTo>
                  <a:pt x="2706" y="3850"/>
                  <a:pt x="912" y="5704"/>
                  <a:pt x="0" y="8379"/>
                </a:cubicBezTo>
                <a:lnTo>
                  <a:pt x="37417" y="8379"/>
                </a:lnTo>
                <a:lnTo>
                  <a:pt x="37417" y="2178"/>
                </a:lnTo>
                <a:cubicBezTo>
                  <a:pt x="37357" y="2209"/>
                  <a:pt x="37296" y="2239"/>
                  <a:pt x="37235" y="2239"/>
                </a:cubicBezTo>
                <a:cubicBezTo>
                  <a:pt x="35732" y="2814"/>
                  <a:pt x="34489" y="3050"/>
                  <a:pt x="33364" y="3050"/>
                </a:cubicBezTo>
                <a:cubicBezTo>
                  <a:pt x="30805" y="3050"/>
                  <a:pt x="28856" y="1832"/>
                  <a:pt x="25837" y="628"/>
                </a:cubicBezTo>
                <a:cubicBezTo>
                  <a:pt x="24828" y="227"/>
                  <a:pt x="23696" y="1"/>
                  <a:pt x="22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10800000" flipH="1">
            <a:off x="-878425" y="117001"/>
            <a:ext cx="1383300" cy="13833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0100" y="1169575"/>
            <a:ext cx="3837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0100" y="2739475"/>
            <a:ext cx="38370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9632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09825" y="4039800"/>
            <a:ext cx="1987184" cy="1213853"/>
          </a:xfrm>
          <a:custGeom>
            <a:avLst/>
            <a:gdLst/>
            <a:ahLst/>
            <a:cxnLst/>
            <a:rect l="l" t="t" r="r" b="b"/>
            <a:pathLst>
              <a:path w="19805" h="12098" extrusionOk="0">
                <a:moveTo>
                  <a:pt x="1" y="1"/>
                </a:moveTo>
                <a:lnTo>
                  <a:pt x="1" y="8410"/>
                </a:lnTo>
                <a:cubicBezTo>
                  <a:pt x="1" y="10453"/>
                  <a:pt x="1646" y="12098"/>
                  <a:pt x="3688" y="12098"/>
                </a:cubicBezTo>
                <a:lnTo>
                  <a:pt x="19804" y="12098"/>
                </a:lnTo>
                <a:lnTo>
                  <a:pt x="19008" y="11156"/>
                </a:lnTo>
                <a:cubicBezTo>
                  <a:pt x="17151" y="8927"/>
                  <a:pt x="14406" y="7641"/>
                  <a:pt x="11501" y="7641"/>
                </a:cubicBezTo>
                <a:lnTo>
                  <a:pt x="9790" y="7641"/>
                </a:lnTo>
                <a:lnTo>
                  <a:pt x="5956" y="2852"/>
                </a:lnTo>
                <a:cubicBezTo>
                  <a:pt x="4511" y="1049"/>
                  <a:pt x="2322" y="1"/>
                  <a:pt x="1" y="1"/>
                </a:cubicBez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7591865" y="51283"/>
            <a:ext cx="1838276" cy="1536906"/>
          </a:xfrm>
          <a:custGeom>
            <a:avLst/>
            <a:gdLst/>
            <a:ahLst/>
            <a:cxnLst/>
            <a:rect l="l" t="t" r="r" b="b"/>
            <a:pathLst>
              <a:path w="23545" h="19685" extrusionOk="0">
                <a:moveTo>
                  <a:pt x="23545" y="1"/>
                </a:moveTo>
                <a:cubicBezTo>
                  <a:pt x="21250" y="1"/>
                  <a:pt x="19088" y="1115"/>
                  <a:pt x="17735" y="2972"/>
                </a:cubicBezTo>
                <a:lnTo>
                  <a:pt x="10904" y="12442"/>
                </a:lnTo>
                <a:lnTo>
                  <a:pt x="10798" y="12442"/>
                </a:lnTo>
                <a:cubicBezTo>
                  <a:pt x="7442" y="12442"/>
                  <a:pt x="4299" y="14008"/>
                  <a:pt x="2269" y="16674"/>
                </a:cubicBezTo>
                <a:lnTo>
                  <a:pt x="1" y="19685"/>
                </a:lnTo>
                <a:lnTo>
                  <a:pt x="19539" y="19685"/>
                </a:lnTo>
                <a:cubicBezTo>
                  <a:pt x="21754" y="19685"/>
                  <a:pt x="23545" y="17894"/>
                  <a:pt x="23545" y="15679"/>
                </a:cubicBezTo>
                <a:lnTo>
                  <a:pt x="23545" y="1"/>
                </a:lnTo>
                <a:close/>
              </a:path>
            </a:pathLst>
          </a:custGeom>
          <a:solidFill>
            <a:srgbClr val="EBC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/>
          <p:nvPr/>
        </p:nvSpPr>
        <p:spPr>
          <a:xfrm>
            <a:off x="-928001" y="-505343"/>
            <a:ext cx="1356217" cy="1356217"/>
          </a:xfrm>
          <a:custGeom>
            <a:avLst/>
            <a:gdLst/>
            <a:ahLst/>
            <a:cxnLst/>
            <a:rect l="l" t="t" r="r" b="b"/>
            <a:pathLst>
              <a:path w="15971" h="15971" fill="none" extrusionOk="0">
                <a:moveTo>
                  <a:pt x="15971" y="7986"/>
                </a:moveTo>
                <a:cubicBezTo>
                  <a:pt x="15971" y="12390"/>
                  <a:pt x="12389" y="15971"/>
                  <a:pt x="7986" y="15971"/>
                </a:cubicBezTo>
                <a:cubicBezTo>
                  <a:pt x="3569" y="15971"/>
                  <a:pt x="0" y="12390"/>
                  <a:pt x="0" y="7986"/>
                </a:cubicBezTo>
                <a:cubicBezTo>
                  <a:pt x="0" y="3569"/>
                  <a:pt x="3569" y="1"/>
                  <a:pt x="7986" y="1"/>
                </a:cubicBezTo>
                <a:cubicBezTo>
                  <a:pt x="12389" y="1"/>
                  <a:pt x="15971" y="3569"/>
                  <a:pt x="15971" y="7986"/>
                </a:cubicBez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8569779" y="4346120"/>
            <a:ext cx="1051084" cy="958159"/>
          </a:xfrm>
          <a:custGeom>
            <a:avLst/>
            <a:gdLst/>
            <a:ahLst/>
            <a:cxnLst/>
            <a:rect l="l" t="t" r="r" b="b"/>
            <a:pathLst>
              <a:path w="18505" h="16869" extrusionOk="0">
                <a:moveTo>
                  <a:pt x="9252" y="0"/>
                </a:moveTo>
                <a:cubicBezTo>
                  <a:pt x="7094" y="0"/>
                  <a:pt x="4935" y="823"/>
                  <a:pt x="3290" y="2467"/>
                </a:cubicBezTo>
                <a:cubicBezTo>
                  <a:pt x="1" y="5770"/>
                  <a:pt x="1" y="11102"/>
                  <a:pt x="3290" y="14392"/>
                </a:cubicBezTo>
                <a:cubicBezTo>
                  <a:pt x="4935" y="16043"/>
                  <a:pt x="7094" y="16869"/>
                  <a:pt x="9252" y="16869"/>
                </a:cubicBezTo>
                <a:cubicBezTo>
                  <a:pt x="11411" y="16869"/>
                  <a:pt x="13570" y="16043"/>
                  <a:pt x="15215" y="14392"/>
                </a:cubicBezTo>
                <a:cubicBezTo>
                  <a:pt x="18504" y="11102"/>
                  <a:pt x="18504" y="5770"/>
                  <a:pt x="15215" y="2467"/>
                </a:cubicBezTo>
                <a:cubicBezTo>
                  <a:pt x="13570" y="823"/>
                  <a:pt x="11411" y="0"/>
                  <a:pt x="92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 hasCustomPrompt="1"/>
          </p:nvPr>
        </p:nvSpPr>
        <p:spPr>
          <a:xfrm>
            <a:off x="4231600" y="62342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4231600" y="1656185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3" hasCustomPrompt="1"/>
          </p:nvPr>
        </p:nvSpPr>
        <p:spPr>
          <a:xfrm>
            <a:off x="4231600" y="268925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4" hasCustomPrompt="1"/>
          </p:nvPr>
        </p:nvSpPr>
        <p:spPr>
          <a:xfrm>
            <a:off x="4231600" y="3730761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177225" y="75887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177225" y="1043600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177225" y="1787517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5177225" y="2072243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5177225" y="282153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9"/>
          </p:nvPr>
        </p:nvSpPr>
        <p:spPr>
          <a:xfrm>
            <a:off x="5177225" y="310626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3"/>
          </p:nvPr>
        </p:nvSpPr>
        <p:spPr>
          <a:xfrm>
            <a:off x="5177225" y="386559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5177225" y="4150318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0" y="0"/>
            <a:ext cx="2704870" cy="648066"/>
          </a:xfrm>
          <a:custGeom>
            <a:avLst/>
            <a:gdLst/>
            <a:ahLst/>
            <a:cxnLst/>
            <a:rect l="l" t="t" r="r" b="b"/>
            <a:pathLst>
              <a:path w="40427" h="9686" extrusionOk="0">
                <a:moveTo>
                  <a:pt x="1" y="0"/>
                </a:moveTo>
                <a:lnTo>
                  <a:pt x="1" y="9058"/>
                </a:lnTo>
                <a:cubicBezTo>
                  <a:pt x="912" y="8420"/>
                  <a:pt x="1824" y="7812"/>
                  <a:pt x="2827" y="7417"/>
                </a:cubicBezTo>
                <a:cubicBezTo>
                  <a:pt x="4328" y="6846"/>
                  <a:pt x="5566" y="6613"/>
                  <a:pt x="6684" y="6613"/>
                </a:cubicBezTo>
                <a:cubicBezTo>
                  <a:pt x="9258" y="6613"/>
                  <a:pt x="11195" y="7850"/>
                  <a:pt x="14226" y="9058"/>
                </a:cubicBezTo>
                <a:cubicBezTo>
                  <a:pt x="15249" y="9459"/>
                  <a:pt x="16382" y="9685"/>
                  <a:pt x="17502" y="9685"/>
                </a:cubicBezTo>
                <a:cubicBezTo>
                  <a:pt x="18678" y="9685"/>
                  <a:pt x="19841" y="9436"/>
                  <a:pt x="20852" y="8876"/>
                </a:cubicBezTo>
                <a:cubicBezTo>
                  <a:pt x="22615" y="7873"/>
                  <a:pt x="23223" y="6657"/>
                  <a:pt x="25290" y="6657"/>
                </a:cubicBezTo>
                <a:cubicBezTo>
                  <a:pt x="25352" y="6656"/>
                  <a:pt x="25413" y="6655"/>
                  <a:pt x="25475" y="6655"/>
                </a:cubicBezTo>
                <a:cubicBezTo>
                  <a:pt x="27711" y="6655"/>
                  <a:pt x="29710" y="7399"/>
                  <a:pt x="31834" y="7399"/>
                </a:cubicBezTo>
                <a:cubicBezTo>
                  <a:pt x="32722" y="7399"/>
                  <a:pt x="33632" y="7269"/>
                  <a:pt x="34591" y="6900"/>
                </a:cubicBezTo>
                <a:cubicBezTo>
                  <a:pt x="37661" y="5745"/>
                  <a:pt x="39545" y="3587"/>
                  <a:pt x="40336" y="456"/>
                </a:cubicBezTo>
                <a:cubicBezTo>
                  <a:pt x="40366" y="304"/>
                  <a:pt x="40396" y="152"/>
                  <a:pt x="404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236200" y="648075"/>
            <a:ext cx="66900" cy="67650"/>
          </a:xfrm>
          <a:custGeom>
            <a:avLst/>
            <a:gdLst/>
            <a:ahLst/>
            <a:cxnLst/>
            <a:rect l="l" t="t" r="r" b="b"/>
            <a:pathLst>
              <a:path w="2676" h="2706" extrusionOk="0">
                <a:moveTo>
                  <a:pt x="2676" y="1338"/>
                </a:moveTo>
                <a:cubicBezTo>
                  <a:pt x="2676" y="2098"/>
                  <a:pt x="2098" y="2706"/>
                  <a:pt x="1338" y="2706"/>
                </a:cubicBezTo>
                <a:cubicBezTo>
                  <a:pt x="609" y="2706"/>
                  <a:pt x="1" y="2098"/>
                  <a:pt x="1" y="1338"/>
                </a:cubicBezTo>
                <a:cubicBezTo>
                  <a:pt x="1" y="609"/>
                  <a:pt x="609" y="1"/>
                  <a:pt x="1338" y="1"/>
                </a:cubicBezTo>
                <a:cubicBezTo>
                  <a:pt x="2098" y="1"/>
                  <a:pt x="2676" y="609"/>
                  <a:pt x="2676" y="1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-3600024" flipH="1">
            <a:off x="7775832" y="4404962"/>
            <a:ext cx="1953002" cy="1038942"/>
          </a:xfrm>
          <a:custGeom>
            <a:avLst/>
            <a:gdLst/>
            <a:ahLst/>
            <a:cxnLst/>
            <a:rect l="l" t="t" r="r" b="b"/>
            <a:pathLst>
              <a:path w="28056" h="14925" extrusionOk="0">
                <a:moveTo>
                  <a:pt x="19392" y="426"/>
                </a:moveTo>
                <a:cubicBezTo>
                  <a:pt x="19210" y="456"/>
                  <a:pt x="19058" y="487"/>
                  <a:pt x="18876" y="517"/>
                </a:cubicBezTo>
                <a:cubicBezTo>
                  <a:pt x="17265" y="882"/>
                  <a:pt x="15775" y="1642"/>
                  <a:pt x="14529" y="2736"/>
                </a:cubicBezTo>
                <a:cubicBezTo>
                  <a:pt x="13253" y="3861"/>
                  <a:pt x="12128" y="5289"/>
                  <a:pt x="10608" y="6140"/>
                </a:cubicBezTo>
                <a:cubicBezTo>
                  <a:pt x="8754" y="7174"/>
                  <a:pt x="6657" y="6657"/>
                  <a:pt x="4651" y="6839"/>
                </a:cubicBezTo>
                <a:cubicBezTo>
                  <a:pt x="3465" y="6931"/>
                  <a:pt x="2158" y="7356"/>
                  <a:pt x="1429" y="8359"/>
                </a:cubicBezTo>
                <a:cubicBezTo>
                  <a:pt x="0" y="10365"/>
                  <a:pt x="1611" y="12341"/>
                  <a:pt x="3374" y="13374"/>
                </a:cubicBezTo>
                <a:cubicBezTo>
                  <a:pt x="5532" y="14651"/>
                  <a:pt x="8207" y="14894"/>
                  <a:pt x="10669" y="14925"/>
                </a:cubicBezTo>
                <a:cubicBezTo>
                  <a:pt x="12918" y="14925"/>
                  <a:pt x="15198" y="14681"/>
                  <a:pt x="17356" y="14013"/>
                </a:cubicBezTo>
                <a:cubicBezTo>
                  <a:pt x="20304" y="13101"/>
                  <a:pt x="23587" y="11520"/>
                  <a:pt x="25806" y="9332"/>
                </a:cubicBezTo>
                <a:cubicBezTo>
                  <a:pt x="27417" y="7721"/>
                  <a:pt x="28055" y="5107"/>
                  <a:pt x="26931" y="3040"/>
                </a:cubicBezTo>
                <a:cubicBezTo>
                  <a:pt x="25532" y="517"/>
                  <a:pt x="21976" y="0"/>
                  <a:pt x="19392" y="4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252925" y="801575"/>
            <a:ext cx="294100" cy="294100"/>
          </a:xfrm>
          <a:custGeom>
            <a:avLst/>
            <a:gdLst/>
            <a:ahLst/>
            <a:cxnLst/>
            <a:rect l="l" t="t" r="r" b="b"/>
            <a:pathLst>
              <a:path w="11764" h="11764" extrusionOk="0">
                <a:moveTo>
                  <a:pt x="11764" y="5897"/>
                </a:moveTo>
                <a:cubicBezTo>
                  <a:pt x="11764" y="9119"/>
                  <a:pt x="9119" y="11764"/>
                  <a:pt x="5867" y="11764"/>
                </a:cubicBezTo>
                <a:cubicBezTo>
                  <a:pt x="2645" y="11764"/>
                  <a:pt x="0" y="9119"/>
                  <a:pt x="0" y="5897"/>
                </a:cubicBezTo>
                <a:cubicBezTo>
                  <a:pt x="0" y="2645"/>
                  <a:pt x="2645" y="1"/>
                  <a:pt x="5867" y="1"/>
                </a:cubicBezTo>
                <a:cubicBezTo>
                  <a:pt x="9119" y="1"/>
                  <a:pt x="11764" y="2645"/>
                  <a:pt x="11764" y="589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8541800" y="3243925"/>
            <a:ext cx="1305000" cy="13050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75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media" Target="../media/media4.mp4"/><Relationship Id="rId7" Type="http://schemas.openxmlformats.org/officeDocument/2006/relationships/image" Target="../media/image3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0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ctrTitle"/>
          </p:nvPr>
        </p:nvSpPr>
        <p:spPr>
          <a:xfrm>
            <a:off x="1559774" y="1106784"/>
            <a:ext cx="6596926" cy="21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4000" err="1"/>
              <a:t>Modeling</a:t>
            </a:r>
            <a:r>
              <a:rPr lang="en-GB" sz="4000"/>
              <a:t> and Control of a Hybrid Wheeled Jumping Robot</a:t>
            </a:r>
            <a:endParaRPr lang="it-IT" sz="4000"/>
          </a:p>
        </p:txBody>
      </p:sp>
      <p:grpSp>
        <p:nvGrpSpPr>
          <p:cNvPr id="5" name="Google Shape;557;p33">
            <a:extLst>
              <a:ext uri="{FF2B5EF4-FFF2-40B4-BE49-F238E27FC236}">
                <a16:creationId xmlns:a16="http://schemas.microsoft.com/office/drawing/2014/main" id="{7E651D1D-D2D9-4E7D-94C8-12A89F7CBEC8}"/>
              </a:ext>
            </a:extLst>
          </p:cNvPr>
          <p:cNvGrpSpPr/>
          <p:nvPr/>
        </p:nvGrpSpPr>
        <p:grpSpPr>
          <a:xfrm rot="10800000">
            <a:off x="198543" y="727710"/>
            <a:ext cx="1611380" cy="2172794"/>
            <a:chOff x="-4757725" y="-24679200"/>
            <a:chExt cx="6587800" cy="24917325"/>
          </a:xfrm>
        </p:grpSpPr>
        <p:sp>
          <p:nvSpPr>
            <p:cNvPr id="139" name="Google Shape;558;p33">
              <a:extLst>
                <a:ext uri="{FF2B5EF4-FFF2-40B4-BE49-F238E27FC236}">
                  <a16:creationId xmlns:a16="http://schemas.microsoft.com/office/drawing/2014/main" id="{9E5EEEDF-77E3-417D-92BA-C7F4D9DC6A7B}"/>
                </a:ext>
              </a:extLst>
            </p:cNvPr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559;p33">
              <a:extLst>
                <a:ext uri="{FF2B5EF4-FFF2-40B4-BE49-F238E27FC236}">
                  <a16:creationId xmlns:a16="http://schemas.microsoft.com/office/drawing/2014/main" id="{597F3152-5C9A-420E-892B-80BA770737CF}"/>
                </a:ext>
              </a:extLst>
            </p:cNvPr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560;p33">
              <a:extLst>
                <a:ext uri="{FF2B5EF4-FFF2-40B4-BE49-F238E27FC236}">
                  <a16:creationId xmlns:a16="http://schemas.microsoft.com/office/drawing/2014/main" id="{D3C304EC-0857-4760-A77D-E5DB8CDBD686}"/>
                </a:ext>
              </a:extLst>
            </p:cNvPr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Google Shape;561;p33">
              <a:extLst>
                <a:ext uri="{FF2B5EF4-FFF2-40B4-BE49-F238E27FC236}">
                  <a16:creationId xmlns:a16="http://schemas.microsoft.com/office/drawing/2014/main" id="{BE701F81-FD5D-472F-9F7E-B907898DF90C}"/>
                </a:ext>
              </a:extLst>
            </p:cNvPr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Google Shape;562;p33">
              <a:extLst>
                <a:ext uri="{FF2B5EF4-FFF2-40B4-BE49-F238E27FC236}">
                  <a16:creationId xmlns:a16="http://schemas.microsoft.com/office/drawing/2014/main" id="{9BE83B13-9C1A-409F-92D6-FD04F58841B8}"/>
                </a:ext>
              </a:extLst>
            </p:cNvPr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563;p33">
              <a:extLst>
                <a:ext uri="{FF2B5EF4-FFF2-40B4-BE49-F238E27FC236}">
                  <a16:creationId xmlns:a16="http://schemas.microsoft.com/office/drawing/2014/main" id="{21FBEE69-736F-4963-ADB4-91B46D097746}"/>
                </a:ext>
              </a:extLst>
            </p:cNvPr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564;p33">
              <a:extLst>
                <a:ext uri="{FF2B5EF4-FFF2-40B4-BE49-F238E27FC236}">
                  <a16:creationId xmlns:a16="http://schemas.microsoft.com/office/drawing/2014/main" id="{39A3FFA0-DBA3-4670-A725-C9874C12CD22}"/>
                </a:ext>
              </a:extLst>
            </p:cNvPr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565;p33">
              <a:extLst>
                <a:ext uri="{FF2B5EF4-FFF2-40B4-BE49-F238E27FC236}">
                  <a16:creationId xmlns:a16="http://schemas.microsoft.com/office/drawing/2014/main" id="{BBEED264-4A52-468C-A86D-14452F7B833B}"/>
                </a:ext>
              </a:extLst>
            </p:cNvPr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566;p33">
              <a:extLst>
                <a:ext uri="{FF2B5EF4-FFF2-40B4-BE49-F238E27FC236}">
                  <a16:creationId xmlns:a16="http://schemas.microsoft.com/office/drawing/2014/main" id="{C40E0883-4A22-43D0-9A0A-337E1D8A7928}"/>
                </a:ext>
              </a:extLst>
            </p:cNvPr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567;p33">
              <a:extLst>
                <a:ext uri="{FF2B5EF4-FFF2-40B4-BE49-F238E27FC236}">
                  <a16:creationId xmlns:a16="http://schemas.microsoft.com/office/drawing/2014/main" id="{0674F4D2-195B-4B7D-BBDF-C8C6C0D0F082}"/>
                </a:ext>
              </a:extLst>
            </p:cNvPr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568;p33">
              <a:extLst>
                <a:ext uri="{FF2B5EF4-FFF2-40B4-BE49-F238E27FC236}">
                  <a16:creationId xmlns:a16="http://schemas.microsoft.com/office/drawing/2014/main" id="{2E88F572-93A3-44E3-B013-AD3D842C4587}"/>
                </a:ext>
              </a:extLst>
            </p:cNvPr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569;p33">
              <a:extLst>
                <a:ext uri="{FF2B5EF4-FFF2-40B4-BE49-F238E27FC236}">
                  <a16:creationId xmlns:a16="http://schemas.microsoft.com/office/drawing/2014/main" id="{DA66A73E-86BF-41BF-852C-CC19B02D70A9}"/>
                </a:ext>
              </a:extLst>
            </p:cNvPr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570;p33">
              <a:extLst>
                <a:ext uri="{FF2B5EF4-FFF2-40B4-BE49-F238E27FC236}">
                  <a16:creationId xmlns:a16="http://schemas.microsoft.com/office/drawing/2014/main" id="{30E21C49-B944-4A94-9BCC-05447DD6D865}"/>
                </a:ext>
              </a:extLst>
            </p:cNvPr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571;p33">
              <a:extLst>
                <a:ext uri="{FF2B5EF4-FFF2-40B4-BE49-F238E27FC236}">
                  <a16:creationId xmlns:a16="http://schemas.microsoft.com/office/drawing/2014/main" id="{0E915B54-902D-4531-9ACD-58B369A93DC1}"/>
                </a:ext>
              </a:extLst>
            </p:cNvPr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572;p33">
              <a:extLst>
                <a:ext uri="{FF2B5EF4-FFF2-40B4-BE49-F238E27FC236}">
                  <a16:creationId xmlns:a16="http://schemas.microsoft.com/office/drawing/2014/main" id="{395B9B0A-3F7D-4F45-99BA-2A2F30FD6BA4}"/>
                </a:ext>
              </a:extLst>
            </p:cNvPr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573;p33">
              <a:extLst>
                <a:ext uri="{FF2B5EF4-FFF2-40B4-BE49-F238E27FC236}">
                  <a16:creationId xmlns:a16="http://schemas.microsoft.com/office/drawing/2014/main" id="{40A4118C-B882-48FE-ACFE-11F0A939E776}"/>
                </a:ext>
              </a:extLst>
            </p:cNvPr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574;p33">
              <a:extLst>
                <a:ext uri="{FF2B5EF4-FFF2-40B4-BE49-F238E27FC236}">
                  <a16:creationId xmlns:a16="http://schemas.microsoft.com/office/drawing/2014/main" id="{F62A823E-0C8B-4D24-8A60-79E36C867398}"/>
                </a:ext>
              </a:extLst>
            </p:cNvPr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575;p33">
              <a:extLst>
                <a:ext uri="{FF2B5EF4-FFF2-40B4-BE49-F238E27FC236}">
                  <a16:creationId xmlns:a16="http://schemas.microsoft.com/office/drawing/2014/main" id="{109E77A4-A098-4E9A-8E44-9A0C9A9AF431}"/>
                </a:ext>
              </a:extLst>
            </p:cNvPr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576;p33">
              <a:extLst>
                <a:ext uri="{FF2B5EF4-FFF2-40B4-BE49-F238E27FC236}">
                  <a16:creationId xmlns:a16="http://schemas.microsoft.com/office/drawing/2014/main" id="{8140CEF2-62DC-4FE2-AEBD-220031BBDFB2}"/>
                </a:ext>
              </a:extLst>
            </p:cNvPr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577;p33">
              <a:extLst>
                <a:ext uri="{FF2B5EF4-FFF2-40B4-BE49-F238E27FC236}">
                  <a16:creationId xmlns:a16="http://schemas.microsoft.com/office/drawing/2014/main" id="{2E12F7A7-01BC-4002-A1DD-D305D321E3D3}"/>
                </a:ext>
              </a:extLst>
            </p:cNvPr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578;p33">
              <a:extLst>
                <a:ext uri="{FF2B5EF4-FFF2-40B4-BE49-F238E27FC236}">
                  <a16:creationId xmlns:a16="http://schemas.microsoft.com/office/drawing/2014/main" id="{3C5FA70D-086D-49BA-B451-7EAE9E11D6E3}"/>
                </a:ext>
              </a:extLst>
            </p:cNvPr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579;p33">
              <a:extLst>
                <a:ext uri="{FF2B5EF4-FFF2-40B4-BE49-F238E27FC236}">
                  <a16:creationId xmlns:a16="http://schemas.microsoft.com/office/drawing/2014/main" id="{025AA2A8-B948-4525-890C-F12560BF29BC}"/>
                </a:ext>
              </a:extLst>
            </p:cNvPr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580;p33">
              <a:extLst>
                <a:ext uri="{FF2B5EF4-FFF2-40B4-BE49-F238E27FC236}">
                  <a16:creationId xmlns:a16="http://schemas.microsoft.com/office/drawing/2014/main" id="{EEC5B852-ED81-45F1-BE98-138909019678}"/>
                </a:ext>
              </a:extLst>
            </p:cNvPr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581;p33">
              <a:extLst>
                <a:ext uri="{FF2B5EF4-FFF2-40B4-BE49-F238E27FC236}">
                  <a16:creationId xmlns:a16="http://schemas.microsoft.com/office/drawing/2014/main" id="{0DBC24BD-564D-4C66-9811-928FAF1E9E73}"/>
                </a:ext>
              </a:extLst>
            </p:cNvPr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582;p33">
              <a:extLst>
                <a:ext uri="{FF2B5EF4-FFF2-40B4-BE49-F238E27FC236}">
                  <a16:creationId xmlns:a16="http://schemas.microsoft.com/office/drawing/2014/main" id="{AB198FB0-1AA0-4147-8E4D-8A9A8DE7E3FB}"/>
                </a:ext>
              </a:extLst>
            </p:cNvPr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583;p33">
              <a:extLst>
                <a:ext uri="{FF2B5EF4-FFF2-40B4-BE49-F238E27FC236}">
                  <a16:creationId xmlns:a16="http://schemas.microsoft.com/office/drawing/2014/main" id="{AD21EED2-051E-4DAF-8ACD-F975A3A77919}"/>
                </a:ext>
              </a:extLst>
            </p:cNvPr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584;p33">
              <a:extLst>
                <a:ext uri="{FF2B5EF4-FFF2-40B4-BE49-F238E27FC236}">
                  <a16:creationId xmlns:a16="http://schemas.microsoft.com/office/drawing/2014/main" id="{C1FD6D63-35C0-4B2A-A022-4A12985AFD34}"/>
                </a:ext>
              </a:extLst>
            </p:cNvPr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585;p33">
              <a:extLst>
                <a:ext uri="{FF2B5EF4-FFF2-40B4-BE49-F238E27FC236}">
                  <a16:creationId xmlns:a16="http://schemas.microsoft.com/office/drawing/2014/main" id="{7815FB3D-01D5-4095-A72F-6AE82FA5F6CC}"/>
                </a:ext>
              </a:extLst>
            </p:cNvPr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586;p33">
              <a:extLst>
                <a:ext uri="{FF2B5EF4-FFF2-40B4-BE49-F238E27FC236}">
                  <a16:creationId xmlns:a16="http://schemas.microsoft.com/office/drawing/2014/main" id="{AD06EEB0-C579-4F96-B2BA-E59D61861BCA}"/>
                </a:ext>
              </a:extLst>
            </p:cNvPr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587;p33">
              <a:extLst>
                <a:ext uri="{FF2B5EF4-FFF2-40B4-BE49-F238E27FC236}">
                  <a16:creationId xmlns:a16="http://schemas.microsoft.com/office/drawing/2014/main" id="{6CACA83D-E9C2-4A08-A0DB-CACE5FBC1754}"/>
                </a:ext>
              </a:extLst>
            </p:cNvPr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588;p33">
              <a:extLst>
                <a:ext uri="{FF2B5EF4-FFF2-40B4-BE49-F238E27FC236}">
                  <a16:creationId xmlns:a16="http://schemas.microsoft.com/office/drawing/2014/main" id="{60BADA98-8CF3-47A0-9A2F-7FC88342B647}"/>
                </a:ext>
              </a:extLst>
            </p:cNvPr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589;p33">
              <a:extLst>
                <a:ext uri="{FF2B5EF4-FFF2-40B4-BE49-F238E27FC236}">
                  <a16:creationId xmlns:a16="http://schemas.microsoft.com/office/drawing/2014/main" id="{B8403D0E-3FF7-492B-A16F-856FAB9B9E1A}"/>
                </a:ext>
              </a:extLst>
            </p:cNvPr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590;p33">
              <a:extLst>
                <a:ext uri="{FF2B5EF4-FFF2-40B4-BE49-F238E27FC236}">
                  <a16:creationId xmlns:a16="http://schemas.microsoft.com/office/drawing/2014/main" id="{BCEE1108-9783-4721-B4D4-2FF36B57A389}"/>
                </a:ext>
              </a:extLst>
            </p:cNvPr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591;p33">
              <a:extLst>
                <a:ext uri="{FF2B5EF4-FFF2-40B4-BE49-F238E27FC236}">
                  <a16:creationId xmlns:a16="http://schemas.microsoft.com/office/drawing/2014/main" id="{920AED68-3943-44C3-B871-007CF32073D5}"/>
                </a:ext>
              </a:extLst>
            </p:cNvPr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592;p33">
              <a:extLst>
                <a:ext uri="{FF2B5EF4-FFF2-40B4-BE49-F238E27FC236}">
                  <a16:creationId xmlns:a16="http://schemas.microsoft.com/office/drawing/2014/main" id="{B0235134-27AF-446E-BFEC-C8AA65207870}"/>
                </a:ext>
              </a:extLst>
            </p:cNvPr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593;p33">
              <a:extLst>
                <a:ext uri="{FF2B5EF4-FFF2-40B4-BE49-F238E27FC236}">
                  <a16:creationId xmlns:a16="http://schemas.microsoft.com/office/drawing/2014/main" id="{6E462A40-02DE-4AD4-A633-9A677796F8A3}"/>
                </a:ext>
              </a:extLst>
            </p:cNvPr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594;p33">
              <a:extLst>
                <a:ext uri="{FF2B5EF4-FFF2-40B4-BE49-F238E27FC236}">
                  <a16:creationId xmlns:a16="http://schemas.microsoft.com/office/drawing/2014/main" id="{EC700C16-337E-4E15-B38D-2B9A7CF8A814}"/>
                </a:ext>
              </a:extLst>
            </p:cNvPr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595;p33">
              <a:extLst>
                <a:ext uri="{FF2B5EF4-FFF2-40B4-BE49-F238E27FC236}">
                  <a16:creationId xmlns:a16="http://schemas.microsoft.com/office/drawing/2014/main" id="{4A380B9E-388C-44D0-9B34-DDAA5E6EFAF7}"/>
                </a:ext>
              </a:extLst>
            </p:cNvPr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596;p33">
              <a:extLst>
                <a:ext uri="{FF2B5EF4-FFF2-40B4-BE49-F238E27FC236}">
                  <a16:creationId xmlns:a16="http://schemas.microsoft.com/office/drawing/2014/main" id="{4342B1F2-9F61-4637-BE44-EE487849A63B}"/>
                </a:ext>
              </a:extLst>
            </p:cNvPr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597;p33">
              <a:extLst>
                <a:ext uri="{FF2B5EF4-FFF2-40B4-BE49-F238E27FC236}">
                  <a16:creationId xmlns:a16="http://schemas.microsoft.com/office/drawing/2014/main" id="{4CA9BCBE-3FCE-404F-9103-EA42B41C6B83}"/>
                </a:ext>
              </a:extLst>
            </p:cNvPr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598;p33">
              <a:extLst>
                <a:ext uri="{FF2B5EF4-FFF2-40B4-BE49-F238E27FC236}">
                  <a16:creationId xmlns:a16="http://schemas.microsoft.com/office/drawing/2014/main" id="{B9000A7E-86BB-48FB-839F-EC767E5D499E}"/>
                </a:ext>
              </a:extLst>
            </p:cNvPr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599;p33">
              <a:extLst>
                <a:ext uri="{FF2B5EF4-FFF2-40B4-BE49-F238E27FC236}">
                  <a16:creationId xmlns:a16="http://schemas.microsoft.com/office/drawing/2014/main" id="{5232DC53-2B1D-4637-9BFB-F6CF01417234}"/>
                </a:ext>
              </a:extLst>
            </p:cNvPr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600;p33">
              <a:extLst>
                <a:ext uri="{FF2B5EF4-FFF2-40B4-BE49-F238E27FC236}">
                  <a16:creationId xmlns:a16="http://schemas.microsoft.com/office/drawing/2014/main" id="{6AB5942F-9F5E-4CF5-BA6C-96691719E9D0}"/>
                </a:ext>
              </a:extLst>
            </p:cNvPr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601;p33">
              <a:extLst>
                <a:ext uri="{FF2B5EF4-FFF2-40B4-BE49-F238E27FC236}">
                  <a16:creationId xmlns:a16="http://schemas.microsoft.com/office/drawing/2014/main" id="{025DD13D-EDAB-4DAF-8D04-F8C47B556CE5}"/>
                </a:ext>
              </a:extLst>
            </p:cNvPr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602;p33">
              <a:extLst>
                <a:ext uri="{FF2B5EF4-FFF2-40B4-BE49-F238E27FC236}">
                  <a16:creationId xmlns:a16="http://schemas.microsoft.com/office/drawing/2014/main" id="{C14BF042-2889-4D4D-B23B-FD96B35D1B5A}"/>
                </a:ext>
              </a:extLst>
            </p:cNvPr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603;p33">
              <a:extLst>
                <a:ext uri="{FF2B5EF4-FFF2-40B4-BE49-F238E27FC236}">
                  <a16:creationId xmlns:a16="http://schemas.microsoft.com/office/drawing/2014/main" id="{1142B7EB-5FC6-4EB7-8474-985603BDAFB8}"/>
                </a:ext>
              </a:extLst>
            </p:cNvPr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604;p33">
              <a:extLst>
                <a:ext uri="{FF2B5EF4-FFF2-40B4-BE49-F238E27FC236}">
                  <a16:creationId xmlns:a16="http://schemas.microsoft.com/office/drawing/2014/main" id="{D2F067D8-D795-4443-9B9D-9D0C650DA26C}"/>
                </a:ext>
              </a:extLst>
            </p:cNvPr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605;p33">
              <a:extLst>
                <a:ext uri="{FF2B5EF4-FFF2-40B4-BE49-F238E27FC236}">
                  <a16:creationId xmlns:a16="http://schemas.microsoft.com/office/drawing/2014/main" id="{76F487C9-82CB-4FAE-96A1-7422040013FD}"/>
                </a:ext>
              </a:extLst>
            </p:cNvPr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606;p33">
            <a:extLst>
              <a:ext uri="{FF2B5EF4-FFF2-40B4-BE49-F238E27FC236}">
                <a16:creationId xmlns:a16="http://schemas.microsoft.com/office/drawing/2014/main" id="{4DA10CCD-7370-4152-9254-05A4B261C0F7}"/>
              </a:ext>
            </a:extLst>
          </p:cNvPr>
          <p:cNvGrpSpPr/>
          <p:nvPr/>
        </p:nvGrpSpPr>
        <p:grpSpPr>
          <a:xfrm flipH="1">
            <a:off x="6940318" y="2867916"/>
            <a:ext cx="2106422" cy="2052369"/>
            <a:chOff x="-6306150" y="-5458150"/>
            <a:chExt cx="7286150" cy="5696275"/>
          </a:xfrm>
        </p:grpSpPr>
        <p:sp>
          <p:nvSpPr>
            <p:cNvPr id="189" name="Google Shape;607;p33">
              <a:extLst>
                <a:ext uri="{FF2B5EF4-FFF2-40B4-BE49-F238E27FC236}">
                  <a16:creationId xmlns:a16="http://schemas.microsoft.com/office/drawing/2014/main" id="{7B520DED-ABC5-4B9E-BF36-885F6803471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608;p33">
              <a:extLst>
                <a:ext uri="{FF2B5EF4-FFF2-40B4-BE49-F238E27FC236}">
                  <a16:creationId xmlns:a16="http://schemas.microsoft.com/office/drawing/2014/main" id="{BD5487B3-570C-4AB1-B809-9FE6A5DEB870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609;p33">
              <a:extLst>
                <a:ext uri="{FF2B5EF4-FFF2-40B4-BE49-F238E27FC236}">
                  <a16:creationId xmlns:a16="http://schemas.microsoft.com/office/drawing/2014/main" id="{B5611D37-495C-4C8D-8DB8-61097E154CD0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610;p33">
              <a:extLst>
                <a:ext uri="{FF2B5EF4-FFF2-40B4-BE49-F238E27FC236}">
                  <a16:creationId xmlns:a16="http://schemas.microsoft.com/office/drawing/2014/main" id="{16662CE7-184D-4A12-B8A6-86BC64C542C6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611;p33">
              <a:extLst>
                <a:ext uri="{FF2B5EF4-FFF2-40B4-BE49-F238E27FC236}">
                  <a16:creationId xmlns:a16="http://schemas.microsoft.com/office/drawing/2014/main" id="{637CB2CA-A37F-4B0D-BDDB-98EA0C9164BB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612;p33">
              <a:extLst>
                <a:ext uri="{FF2B5EF4-FFF2-40B4-BE49-F238E27FC236}">
                  <a16:creationId xmlns:a16="http://schemas.microsoft.com/office/drawing/2014/main" id="{D03CC565-BF8D-4FD4-B62C-CBE10284A0F6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613;p33">
              <a:extLst>
                <a:ext uri="{FF2B5EF4-FFF2-40B4-BE49-F238E27FC236}">
                  <a16:creationId xmlns:a16="http://schemas.microsoft.com/office/drawing/2014/main" id="{CAD47914-2746-4877-BA60-360B382BEA25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614;p33">
              <a:extLst>
                <a:ext uri="{FF2B5EF4-FFF2-40B4-BE49-F238E27FC236}">
                  <a16:creationId xmlns:a16="http://schemas.microsoft.com/office/drawing/2014/main" id="{8C1D6226-18E2-49E9-B1C8-EBEEA60047C9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615;p33">
              <a:extLst>
                <a:ext uri="{FF2B5EF4-FFF2-40B4-BE49-F238E27FC236}">
                  <a16:creationId xmlns:a16="http://schemas.microsoft.com/office/drawing/2014/main" id="{6F638A37-7BF2-4C80-9AFB-CBB043F3C694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616;p33">
              <a:extLst>
                <a:ext uri="{FF2B5EF4-FFF2-40B4-BE49-F238E27FC236}">
                  <a16:creationId xmlns:a16="http://schemas.microsoft.com/office/drawing/2014/main" id="{6A843F44-1CEB-486E-A0FB-22B35A2C50CD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617;p33">
              <a:extLst>
                <a:ext uri="{FF2B5EF4-FFF2-40B4-BE49-F238E27FC236}">
                  <a16:creationId xmlns:a16="http://schemas.microsoft.com/office/drawing/2014/main" id="{E0E0DF16-46D8-4111-8E23-C47E24800318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618;p33">
              <a:extLst>
                <a:ext uri="{FF2B5EF4-FFF2-40B4-BE49-F238E27FC236}">
                  <a16:creationId xmlns:a16="http://schemas.microsoft.com/office/drawing/2014/main" id="{EE39D61B-F3D6-4CF1-9AD8-649DFC18F3FA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619;p33">
              <a:extLst>
                <a:ext uri="{FF2B5EF4-FFF2-40B4-BE49-F238E27FC236}">
                  <a16:creationId xmlns:a16="http://schemas.microsoft.com/office/drawing/2014/main" id="{DC9BA4AF-433E-4F23-AB53-9C9BA371E8BC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620;p33">
              <a:extLst>
                <a:ext uri="{FF2B5EF4-FFF2-40B4-BE49-F238E27FC236}">
                  <a16:creationId xmlns:a16="http://schemas.microsoft.com/office/drawing/2014/main" id="{4D65CCB4-C472-489D-B092-96C0CD30B618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621;p33">
              <a:extLst>
                <a:ext uri="{FF2B5EF4-FFF2-40B4-BE49-F238E27FC236}">
                  <a16:creationId xmlns:a16="http://schemas.microsoft.com/office/drawing/2014/main" id="{7017388C-FB9D-4BA8-A4F4-A23BBAC61D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622;p33">
              <a:extLst>
                <a:ext uri="{FF2B5EF4-FFF2-40B4-BE49-F238E27FC236}">
                  <a16:creationId xmlns:a16="http://schemas.microsoft.com/office/drawing/2014/main" id="{E9302E5D-D705-47E6-9566-5CE3726A4E1C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623;p33">
              <a:extLst>
                <a:ext uri="{FF2B5EF4-FFF2-40B4-BE49-F238E27FC236}">
                  <a16:creationId xmlns:a16="http://schemas.microsoft.com/office/drawing/2014/main" id="{AF2A9490-C6D6-474D-B318-6BCA34BA4F5C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624;p33">
              <a:extLst>
                <a:ext uri="{FF2B5EF4-FFF2-40B4-BE49-F238E27FC236}">
                  <a16:creationId xmlns:a16="http://schemas.microsoft.com/office/drawing/2014/main" id="{37498A33-EC82-41C1-8ADE-4425C66FAED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625;p33">
              <a:extLst>
                <a:ext uri="{FF2B5EF4-FFF2-40B4-BE49-F238E27FC236}">
                  <a16:creationId xmlns:a16="http://schemas.microsoft.com/office/drawing/2014/main" id="{93233F9F-A89E-49DF-859A-40EB67720E61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626;p33">
              <a:extLst>
                <a:ext uri="{FF2B5EF4-FFF2-40B4-BE49-F238E27FC236}">
                  <a16:creationId xmlns:a16="http://schemas.microsoft.com/office/drawing/2014/main" id="{84B52307-F514-4330-8922-6CC4B6309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627;p33">
              <a:extLst>
                <a:ext uri="{FF2B5EF4-FFF2-40B4-BE49-F238E27FC236}">
                  <a16:creationId xmlns:a16="http://schemas.microsoft.com/office/drawing/2014/main" id="{958EFD0A-37E8-4BD5-AECC-1864781272DF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628;p33">
              <a:extLst>
                <a:ext uri="{FF2B5EF4-FFF2-40B4-BE49-F238E27FC236}">
                  <a16:creationId xmlns:a16="http://schemas.microsoft.com/office/drawing/2014/main" id="{2D4BC1FF-E63B-432D-826F-93FC7B0DCB1F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629;p33">
              <a:extLst>
                <a:ext uri="{FF2B5EF4-FFF2-40B4-BE49-F238E27FC236}">
                  <a16:creationId xmlns:a16="http://schemas.microsoft.com/office/drawing/2014/main" id="{97612746-3B94-4AAF-AB06-40B14E8BDE7A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630;p33">
              <a:extLst>
                <a:ext uri="{FF2B5EF4-FFF2-40B4-BE49-F238E27FC236}">
                  <a16:creationId xmlns:a16="http://schemas.microsoft.com/office/drawing/2014/main" id="{0D9624CF-D25C-494E-8940-828F23A149F2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631;p33">
              <a:extLst>
                <a:ext uri="{FF2B5EF4-FFF2-40B4-BE49-F238E27FC236}">
                  <a16:creationId xmlns:a16="http://schemas.microsoft.com/office/drawing/2014/main" id="{9BA80F7F-E2DC-4C7C-BC2A-65A04576D358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632;p33">
              <a:extLst>
                <a:ext uri="{FF2B5EF4-FFF2-40B4-BE49-F238E27FC236}">
                  <a16:creationId xmlns:a16="http://schemas.microsoft.com/office/drawing/2014/main" id="{38A8C5DA-5211-4B72-B9F6-4C1482BE7244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633;p33">
              <a:extLst>
                <a:ext uri="{FF2B5EF4-FFF2-40B4-BE49-F238E27FC236}">
                  <a16:creationId xmlns:a16="http://schemas.microsoft.com/office/drawing/2014/main" id="{A528BF88-EFED-4DFA-88B1-34C79771BB89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A566D1-AC39-4940-96C4-F9F21BD31D29}"/>
              </a:ext>
            </a:extLst>
          </p:cNvPr>
          <p:cNvSpPr txBox="1"/>
          <p:nvPr/>
        </p:nvSpPr>
        <p:spPr>
          <a:xfrm>
            <a:off x="551824" y="193550"/>
            <a:ext cx="4408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Montserrat Black" panose="020B0604020202020204" charset="0"/>
              </a:rPr>
              <a:t>Elective in Robotics – Underactuated Robots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D237843-2E2E-4389-8C7E-F2F802FB671B}"/>
              </a:ext>
            </a:extLst>
          </p:cNvPr>
          <p:cNvSpPr txBox="1"/>
          <p:nvPr/>
        </p:nvSpPr>
        <p:spPr>
          <a:xfrm>
            <a:off x="1184357" y="478481"/>
            <a:ext cx="314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Bahnschrift Light" panose="020B0502040204020203" pitchFamily="34" charset="0"/>
                <a:cs typeface="Aparajita" panose="020B0502040204020203" pitchFamily="18" charset="0"/>
              </a:rPr>
              <a:t>A.Y. 2020/2021</a:t>
            </a:r>
          </a:p>
        </p:txBody>
      </p:sp>
      <p:sp>
        <p:nvSpPr>
          <p:cNvPr id="89" name="Google Shape;779;p36">
            <a:extLst>
              <a:ext uri="{FF2B5EF4-FFF2-40B4-BE49-F238E27FC236}">
                <a16:creationId xmlns:a16="http://schemas.microsoft.com/office/drawing/2014/main" id="{E36CBD41-7653-44E0-8429-CA8219C2CCEB}"/>
              </a:ext>
            </a:extLst>
          </p:cNvPr>
          <p:cNvSpPr/>
          <p:nvPr/>
        </p:nvSpPr>
        <p:spPr>
          <a:xfrm rot="16774494">
            <a:off x="8369102" y="22476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F5FE9096-6E85-499E-AFD6-7145E67B7E8B}"/>
              </a:ext>
            </a:extLst>
          </p:cNvPr>
          <p:cNvSpPr txBox="1"/>
          <p:nvPr/>
        </p:nvSpPr>
        <p:spPr>
          <a:xfrm>
            <a:off x="918222" y="3658012"/>
            <a:ext cx="36071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 Condensed Light" panose="020B0604020202020204" charset="0"/>
                <a:sym typeface="Roboto"/>
              </a:rPr>
              <a:t>Candidates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Rossella Bonuomo, 1923211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Marco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Pennese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1749223</a:t>
            </a:r>
          </a:p>
          <a:p>
            <a:pPr lvl="0"/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Veronica </a:t>
            </a:r>
            <a:r>
              <a:rPr lang="en-US" sz="1400" err="1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Vulcano</a:t>
            </a:r>
            <a:r>
              <a:rPr lang="en-US" sz="1400">
                <a:solidFill>
                  <a:srgbClr val="434343"/>
                </a:solidFill>
                <a:latin typeface="Roboto Condensed Light" panose="020B0604020202020204" charset="0"/>
                <a:ea typeface="Roboto"/>
                <a:cs typeface="Roboto Condensed Light" panose="020B0604020202020204" charset="0"/>
                <a:sym typeface="Roboto"/>
              </a:rPr>
              <a:t>, 1760405</a:t>
            </a: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7DEA6BA0-1CD5-48A4-8DB5-77E31D3003D0}"/>
              </a:ext>
            </a:extLst>
          </p:cNvPr>
          <p:cNvSpPr txBox="1"/>
          <p:nvPr/>
        </p:nvSpPr>
        <p:spPr>
          <a:xfrm>
            <a:off x="2467213" y="3544261"/>
            <a:ext cx="4840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Professors</a:t>
            </a:r>
            <a:endParaRPr lang="en-US" b="1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Giuseppe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Oriolo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Leonardo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Lanari</a:t>
            </a:r>
            <a:endParaRPr lang="en-US" sz="1400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  <a:p>
            <a:pPr lvl="0" algn="r"/>
            <a:endParaRPr lang="en-US" sz="1400" b="1">
              <a:solidFill>
                <a:srgbClr val="434343"/>
              </a:solidFill>
              <a:latin typeface="Montserrat Black" panose="020B0604020202020204" charset="0"/>
              <a:ea typeface="Roboto"/>
              <a:cs typeface="Roboto"/>
              <a:sym typeface="Roboto"/>
            </a:endParaRPr>
          </a:p>
          <a:p>
            <a:pPr lvl="0" algn="r"/>
            <a:r>
              <a:rPr lang="en-US" sz="1400" b="1">
                <a:solidFill>
                  <a:srgbClr val="434343"/>
                </a:solidFill>
                <a:latin typeface="Montserrat Black" panose="020B0604020202020204" charset="0"/>
                <a:ea typeface="Roboto"/>
                <a:cs typeface="Roboto"/>
                <a:sym typeface="Roboto"/>
              </a:rPr>
              <a:t>Supervisor</a:t>
            </a:r>
            <a:r>
              <a:rPr lang="en-US" b="1" i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 </a:t>
            </a:r>
            <a:r>
              <a:rPr lang="en-US" sz="1400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Filippo </a:t>
            </a:r>
            <a:r>
              <a:rPr lang="en-US" sz="1400" err="1">
                <a:solidFill>
                  <a:srgbClr val="434343"/>
                </a:solidFill>
                <a:latin typeface=" roboto condensed light"/>
                <a:ea typeface="Roboto"/>
                <a:cs typeface="Roboto"/>
                <a:sym typeface="Roboto"/>
              </a:rPr>
              <a:t>Smaldone</a:t>
            </a:r>
            <a:endParaRPr lang="en-US" sz="1400" i="1">
              <a:solidFill>
                <a:srgbClr val="434343"/>
              </a:solidFill>
              <a:latin typeface=" roboto condensed ligh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557CF18-FFDF-CD4B-8A42-E2DECA9AA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/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In the simulation, we set the following values for the robot </a:t>
                </a:r>
                <a:r>
                  <a:rPr lang="en-GB" b="1">
                    <a:latin typeface=" roboto condensed light"/>
                  </a:rPr>
                  <a:t>parameters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0.17 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>
                  <a:latin typeface=" roboto condensed ligh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=0.0578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B502AF2-ED13-AD4C-9FAD-2A9FDF524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8" y="1448938"/>
                <a:ext cx="7717799" cy="1384995"/>
              </a:xfrm>
              <a:prstGeom prst="rect">
                <a:avLst/>
              </a:prstGeom>
              <a:blipFill>
                <a:blip r:embed="rId3"/>
                <a:stretch>
                  <a:fillRect l="-237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/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/>
                  <a:t>The integrations have been performed using </a:t>
                </a:r>
                <a:r>
                  <a:rPr lang="en-GB" b="1"/>
                  <a:t>Runge-</a:t>
                </a:r>
                <a:r>
                  <a:rPr lang="en-GB" b="1" err="1"/>
                  <a:t>Kutta</a:t>
                </a:r>
                <a:r>
                  <a:rPr lang="en-GB" b="1"/>
                  <a:t> of 4</a:t>
                </a:r>
                <a:r>
                  <a:rPr lang="en-GB" b="1" baseline="30000"/>
                  <a:t>th</a:t>
                </a:r>
                <a:r>
                  <a:rPr lang="en-GB" b="1"/>
                  <a:t> order </a:t>
                </a:r>
                <a:r>
                  <a:rPr lang="en-GB"/>
                  <a:t>and the </a:t>
                </a:r>
                <a:r>
                  <a:rPr lang="en-GB" b="1"/>
                  <a:t>sampling time </a:t>
                </a:r>
                <a:r>
                  <a:rPr lang="en-GB"/>
                  <a:t>of the controller is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  <a:p>
                <a:pPr algn="just"/>
                <a:endParaRPr lang="en-GB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phase 0, we set a </a:t>
                </a:r>
                <a:r>
                  <a:rPr lang="en-GB" b="1"/>
                  <a:t>prediction horizon </a:t>
                </a:r>
                <a:r>
                  <a:rPr lang="en-GB"/>
                  <a:t>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it-IT" b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/>
                  <a:t>In the second phase, the </a:t>
                </a:r>
                <a:r>
                  <a:rPr lang="en-GB" b="1"/>
                  <a:t>prediction horizon </a:t>
                </a:r>
                <a:r>
                  <a:rPr lang="en-GB"/>
                  <a:t>is equal to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/>
                  <a:t>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421B55F-58E9-8745-A300-AF4C40E0A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34" y="3019214"/>
                <a:ext cx="7717799" cy="1169551"/>
              </a:xfrm>
              <a:prstGeom prst="rect">
                <a:avLst/>
              </a:prstGeom>
              <a:blipFill>
                <a:blip r:embed="rId4"/>
                <a:stretch>
                  <a:fillRect l="-237" t="-521" r="-237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oogle Shape;10083;p76">
            <a:extLst>
              <a:ext uri="{FF2B5EF4-FFF2-40B4-BE49-F238E27FC236}">
                <a16:creationId xmlns:a16="http://schemas.microsoft.com/office/drawing/2014/main" id="{B6833541-AC27-42D4-9070-2AA52F276CBD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6" name="Google Shape;10084;p76">
              <a:extLst>
                <a:ext uri="{FF2B5EF4-FFF2-40B4-BE49-F238E27FC236}">
                  <a16:creationId xmlns:a16="http://schemas.microsoft.com/office/drawing/2014/main" id="{090E8BC1-283F-42E4-A674-28E17BA804C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Google Shape;10085;p76">
              <a:extLst>
                <a:ext uri="{FF2B5EF4-FFF2-40B4-BE49-F238E27FC236}">
                  <a16:creationId xmlns:a16="http://schemas.microsoft.com/office/drawing/2014/main" id="{BC717F6A-AC3A-4785-99DD-49FD282B4AAA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10086;p76">
              <a:extLst>
                <a:ext uri="{FF2B5EF4-FFF2-40B4-BE49-F238E27FC236}">
                  <a16:creationId xmlns:a16="http://schemas.microsoft.com/office/drawing/2014/main" id="{43BFD457-75D6-4802-90CC-26D971D88948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10087;p76">
              <a:extLst>
                <a:ext uri="{FF2B5EF4-FFF2-40B4-BE49-F238E27FC236}">
                  <a16:creationId xmlns:a16="http://schemas.microsoft.com/office/drawing/2014/main" id="{758F2C7F-F39C-45F8-B363-25DA670DAA30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2" name="Google Shape;10088;p76">
              <a:extLst>
                <a:ext uri="{FF2B5EF4-FFF2-40B4-BE49-F238E27FC236}">
                  <a16:creationId xmlns:a16="http://schemas.microsoft.com/office/drawing/2014/main" id="{29FD889A-025F-4D50-A4FE-3DF07686F67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42" name="Google Shape;10089;p76">
                <a:extLst>
                  <a:ext uri="{FF2B5EF4-FFF2-40B4-BE49-F238E27FC236}">
                    <a16:creationId xmlns:a16="http://schemas.microsoft.com/office/drawing/2014/main" id="{4D76D097-7958-4162-8D41-BB699A090D45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090;p76">
                <a:extLst>
                  <a:ext uri="{FF2B5EF4-FFF2-40B4-BE49-F238E27FC236}">
                    <a16:creationId xmlns:a16="http://schemas.microsoft.com/office/drawing/2014/main" id="{B973D74F-D981-4D2A-BB74-A3C60AAB9F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091;p76">
                <a:extLst>
                  <a:ext uri="{FF2B5EF4-FFF2-40B4-BE49-F238E27FC236}">
                    <a16:creationId xmlns:a16="http://schemas.microsoft.com/office/drawing/2014/main" id="{04AB8506-DD5B-4C1A-AD63-98968BCC63EA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092;p76">
                <a:extLst>
                  <a:ext uri="{FF2B5EF4-FFF2-40B4-BE49-F238E27FC236}">
                    <a16:creationId xmlns:a16="http://schemas.microsoft.com/office/drawing/2014/main" id="{ED636983-5275-4F92-897C-C7856B9DA23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0093;p76">
              <a:extLst>
                <a:ext uri="{FF2B5EF4-FFF2-40B4-BE49-F238E27FC236}">
                  <a16:creationId xmlns:a16="http://schemas.microsoft.com/office/drawing/2014/main" id="{28DE486D-BF8A-40A8-BB3D-AD2B8F069BD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38" name="Google Shape;10094;p76">
                <a:extLst>
                  <a:ext uri="{FF2B5EF4-FFF2-40B4-BE49-F238E27FC236}">
                    <a16:creationId xmlns:a16="http://schemas.microsoft.com/office/drawing/2014/main" id="{5E58F626-A0CD-4C29-B104-96AF96EA54FB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095;p76">
                <a:extLst>
                  <a:ext uri="{FF2B5EF4-FFF2-40B4-BE49-F238E27FC236}">
                    <a16:creationId xmlns:a16="http://schemas.microsoft.com/office/drawing/2014/main" id="{92BB314C-1C1B-4447-AA8D-CA99B6AED3F7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096;p76">
                <a:extLst>
                  <a:ext uri="{FF2B5EF4-FFF2-40B4-BE49-F238E27FC236}">
                    <a16:creationId xmlns:a16="http://schemas.microsoft.com/office/drawing/2014/main" id="{6F3E72D6-9F5C-4250-9092-54F2FD3475B6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097;p76">
                <a:extLst>
                  <a:ext uri="{FF2B5EF4-FFF2-40B4-BE49-F238E27FC236}">
                    <a16:creationId xmlns:a16="http://schemas.microsoft.com/office/drawing/2014/main" id="{F83B45F9-F90D-4F52-B64C-54B1C6958B70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0098;p76">
              <a:extLst>
                <a:ext uri="{FF2B5EF4-FFF2-40B4-BE49-F238E27FC236}">
                  <a16:creationId xmlns:a16="http://schemas.microsoft.com/office/drawing/2014/main" id="{92D904A4-7A92-425F-BAC8-D5A1B5D830D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34" name="Google Shape;10099;p76">
                <a:extLst>
                  <a:ext uri="{FF2B5EF4-FFF2-40B4-BE49-F238E27FC236}">
                    <a16:creationId xmlns:a16="http://schemas.microsoft.com/office/drawing/2014/main" id="{CD66C55C-3FF4-4568-9861-F97D78359F2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0100;p76">
                <a:extLst>
                  <a:ext uri="{FF2B5EF4-FFF2-40B4-BE49-F238E27FC236}">
                    <a16:creationId xmlns:a16="http://schemas.microsoft.com/office/drawing/2014/main" id="{25A1B631-D18C-4764-90A9-69E6EFA911B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01;p76">
                <a:extLst>
                  <a:ext uri="{FF2B5EF4-FFF2-40B4-BE49-F238E27FC236}">
                    <a16:creationId xmlns:a16="http://schemas.microsoft.com/office/drawing/2014/main" id="{D2C0FEC0-AD5D-4A92-AD1A-2D46565CE497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02;p76">
                <a:extLst>
                  <a:ext uri="{FF2B5EF4-FFF2-40B4-BE49-F238E27FC236}">
                    <a16:creationId xmlns:a16="http://schemas.microsoft.com/office/drawing/2014/main" id="{BC71BAD0-0CD7-41A9-89A1-6119149BE67F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0103;p76">
              <a:extLst>
                <a:ext uri="{FF2B5EF4-FFF2-40B4-BE49-F238E27FC236}">
                  <a16:creationId xmlns:a16="http://schemas.microsoft.com/office/drawing/2014/main" id="{424AD80A-E7D7-4F08-B6BF-AE53D62BC165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30" name="Google Shape;10104;p76">
                <a:extLst>
                  <a:ext uri="{FF2B5EF4-FFF2-40B4-BE49-F238E27FC236}">
                    <a16:creationId xmlns:a16="http://schemas.microsoft.com/office/drawing/2014/main" id="{A91091A3-2DCF-42CA-B2CC-3A977CB899FB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0105;p76">
                <a:extLst>
                  <a:ext uri="{FF2B5EF4-FFF2-40B4-BE49-F238E27FC236}">
                    <a16:creationId xmlns:a16="http://schemas.microsoft.com/office/drawing/2014/main" id="{FDBDCA56-90B3-457C-9831-053D6D81D988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0106;p76">
                <a:extLst>
                  <a:ext uri="{FF2B5EF4-FFF2-40B4-BE49-F238E27FC236}">
                    <a16:creationId xmlns:a16="http://schemas.microsoft.com/office/drawing/2014/main" id="{C173557F-3725-499B-96AA-318AB48D3DB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0107;p76">
                <a:extLst>
                  <a:ext uri="{FF2B5EF4-FFF2-40B4-BE49-F238E27FC236}">
                    <a16:creationId xmlns:a16="http://schemas.microsoft.com/office/drawing/2014/main" id="{5C3CC714-B89D-41E8-8604-2D84F381B1FD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" name="Google Shape;10108;p76">
              <a:extLst>
                <a:ext uri="{FF2B5EF4-FFF2-40B4-BE49-F238E27FC236}">
                  <a16:creationId xmlns:a16="http://schemas.microsoft.com/office/drawing/2014/main" id="{37CB4EC3-8860-494D-8EB4-3FEB0EECCCC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10109;p76">
              <a:extLst>
                <a:ext uri="{FF2B5EF4-FFF2-40B4-BE49-F238E27FC236}">
                  <a16:creationId xmlns:a16="http://schemas.microsoft.com/office/drawing/2014/main" id="{9DD4E278-B5C4-4C7A-8C9C-73C352AE4CE4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10110;p76">
              <a:extLst>
                <a:ext uri="{FF2B5EF4-FFF2-40B4-BE49-F238E27FC236}">
                  <a16:creationId xmlns:a16="http://schemas.microsoft.com/office/drawing/2014/main" id="{D674D340-4D3D-4B4D-A4EA-80C10282774B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10111;p76">
              <a:extLst>
                <a:ext uri="{FF2B5EF4-FFF2-40B4-BE49-F238E27FC236}">
                  <a16:creationId xmlns:a16="http://schemas.microsoft.com/office/drawing/2014/main" id="{EC1330C4-E259-476C-969E-3B9FE9108BA7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10112;p76">
              <a:extLst>
                <a:ext uri="{FF2B5EF4-FFF2-40B4-BE49-F238E27FC236}">
                  <a16:creationId xmlns:a16="http://schemas.microsoft.com/office/drawing/2014/main" id="{3FC9AE7B-1BFE-473D-A748-8E7B40C0E372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26" name="Google Shape;10113;p76">
                <a:extLst>
                  <a:ext uri="{FF2B5EF4-FFF2-40B4-BE49-F238E27FC236}">
                    <a16:creationId xmlns:a16="http://schemas.microsoft.com/office/drawing/2014/main" id="{E7C96E7E-CAA0-4A5F-BFA1-E21B0E9C8C3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0114;p76">
                <a:extLst>
                  <a:ext uri="{FF2B5EF4-FFF2-40B4-BE49-F238E27FC236}">
                    <a16:creationId xmlns:a16="http://schemas.microsoft.com/office/drawing/2014/main" id="{D701423E-9F26-4601-B5B9-98266A251C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0115;p76">
                <a:extLst>
                  <a:ext uri="{FF2B5EF4-FFF2-40B4-BE49-F238E27FC236}">
                    <a16:creationId xmlns:a16="http://schemas.microsoft.com/office/drawing/2014/main" id="{42392728-7A96-48A0-B960-AC3AD16EF9E7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0116;p76">
                <a:extLst>
                  <a:ext uri="{FF2B5EF4-FFF2-40B4-BE49-F238E27FC236}">
                    <a16:creationId xmlns:a16="http://schemas.microsoft.com/office/drawing/2014/main" id="{6302E5E7-186A-4E31-A8C6-B85A6A2051D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10117;p76">
              <a:extLst>
                <a:ext uri="{FF2B5EF4-FFF2-40B4-BE49-F238E27FC236}">
                  <a16:creationId xmlns:a16="http://schemas.microsoft.com/office/drawing/2014/main" id="{53FA9D5C-73FF-4808-BEDC-DEB3FB0976C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22" name="Google Shape;10118;p76">
                <a:extLst>
                  <a:ext uri="{FF2B5EF4-FFF2-40B4-BE49-F238E27FC236}">
                    <a16:creationId xmlns:a16="http://schemas.microsoft.com/office/drawing/2014/main" id="{57D34379-3B9A-4F37-B19E-4DA1C40C0041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0119;p76">
                <a:extLst>
                  <a:ext uri="{FF2B5EF4-FFF2-40B4-BE49-F238E27FC236}">
                    <a16:creationId xmlns:a16="http://schemas.microsoft.com/office/drawing/2014/main" id="{DE9A3B98-2493-4DCE-AA6D-A922F1C4C135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0120;p76">
                <a:extLst>
                  <a:ext uri="{FF2B5EF4-FFF2-40B4-BE49-F238E27FC236}">
                    <a16:creationId xmlns:a16="http://schemas.microsoft.com/office/drawing/2014/main" id="{22739B36-CCDB-46A7-9C50-1145B4701E0F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0121;p76">
                <a:extLst>
                  <a:ext uri="{FF2B5EF4-FFF2-40B4-BE49-F238E27FC236}">
                    <a16:creationId xmlns:a16="http://schemas.microsoft.com/office/drawing/2014/main" id="{FDAF98F9-4309-46DC-ADCC-333F65A54D82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" name="Google Shape;778;p36">
            <a:extLst>
              <a:ext uri="{FF2B5EF4-FFF2-40B4-BE49-F238E27FC236}">
                <a16:creationId xmlns:a16="http://schemas.microsoft.com/office/drawing/2014/main" id="{4B50E120-9195-445E-9927-0D01EF18FDE3}"/>
              </a:ext>
            </a:extLst>
          </p:cNvPr>
          <p:cNvSpPr/>
          <p:nvPr/>
        </p:nvSpPr>
        <p:spPr>
          <a:xfrm rot="19597634">
            <a:off x="684083" y="4782071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7" name="Google Shape;779;p36">
            <a:extLst>
              <a:ext uri="{FF2B5EF4-FFF2-40B4-BE49-F238E27FC236}">
                <a16:creationId xmlns:a16="http://schemas.microsoft.com/office/drawing/2014/main" id="{7F6A96D0-FC58-46F1-96D0-E17A356C6259}"/>
              </a:ext>
            </a:extLst>
          </p:cNvPr>
          <p:cNvSpPr/>
          <p:nvPr/>
        </p:nvSpPr>
        <p:spPr>
          <a:xfrm rot="18103777">
            <a:off x="385924" y="4447112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Google Shape;780;p36">
            <a:extLst>
              <a:ext uri="{FF2B5EF4-FFF2-40B4-BE49-F238E27FC236}">
                <a16:creationId xmlns:a16="http://schemas.microsoft.com/office/drawing/2014/main" id="{EF7B2299-5052-4929-824E-3F7FBB1A3787}"/>
              </a:ext>
            </a:extLst>
          </p:cNvPr>
          <p:cNvSpPr/>
          <p:nvPr/>
        </p:nvSpPr>
        <p:spPr>
          <a:xfrm rot="15913264">
            <a:off x="-42638" y="4189226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49" name="Google Shape;606;p33">
            <a:extLst>
              <a:ext uri="{FF2B5EF4-FFF2-40B4-BE49-F238E27FC236}">
                <a16:creationId xmlns:a16="http://schemas.microsoft.com/office/drawing/2014/main" id="{56DD591E-B5F7-495B-882D-991E85F73517}"/>
              </a:ext>
            </a:extLst>
          </p:cNvPr>
          <p:cNvGrpSpPr/>
          <p:nvPr/>
        </p:nvGrpSpPr>
        <p:grpSpPr>
          <a:xfrm flipH="1">
            <a:off x="6726625" y="3519879"/>
            <a:ext cx="1345772" cy="1360606"/>
            <a:chOff x="-6306150" y="-5458150"/>
            <a:chExt cx="7286150" cy="5696275"/>
          </a:xfrm>
        </p:grpSpPr>
        <p:sp>
          <p:nvSpPr>
            <p:cNvPr id="50" name="Google Shape;607;p33">
              <a:extLst>
                <a:ext uri="{FF2B5EF4-FFF2-40B4-BE49-F238E27FC236}">
                  <a16:creationId xmlns:a16="http://schemas.microsoft.com/office/drawing/2014/main" id="{4AFF4D0A-C45D-44CF-9D11-3EF7ADC27F3F}"/>
                </a:ext>
              </a:extLst>
            </p:cNvPr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08;p33">
              <a:extLst>
                <a:ext uri="{FF2B5EF4-FFF2-40B4-BE49-F238E27FC236}">
                  <a16:creationId xmlns:a16="http://schemas.microsoft.com/office/drawing/2014/main" id="{02A13B50-9090-46C1-858F-2EA602DBB798}"/>
                </a:ext>
              </a:extLst>
            </p:cNvPr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09;p33">
              <a:extLst>
                <a:ext uri="{FF2B5EF4-FFF2-40B4-BE49-F238E27FC236}">
                  <a16:creationId xmlns:a16="http://schemas.microsoft.com/office/drawing/2014/main" id="{128D0C32-B709-4478-B979-24617B5A89DE}"/>
                </a:ext>
              </a:extLst>
            </p:cNvPr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10;p33">
              <a:extLst>
                <a:ext uri="{FF2B5EF4-FFF2-40B4-BE49-F238E27FC236}">
                  <a16:creationId xmlns:a16="http://schemas.microsoft.com/office/drawing/2014/main" id="{0FE5FC94-A6CA-457B-94DE-9C72FA522D24}"/>
                </a:ext>
              </a:extLst>
            </p:cNvPr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11;p33">
              <a:extLst>
                <a:ext uri="{FF2B5EF4-FFF2-40B4-BE49-F238E27FC236}">
                  <a16:creationId xmlns:a16="http://schemas.microsoft.com/office/drawing/2014/main" id="{7ED96BA0-D306-432E-9C3D-49D3C7D9A286}"/>
                </a:ext>
              </a:extLst>
            </p:cNvPr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12;p33">
              <a:extLst>
                <a:ext uri="{FF2B5EF4-FFF2-40B4-BE49-F238E27FC236}">
                  <a16:creationId xmlns:a16="http://schemas.microsoft.com/office/drawing/2014/main" id="{D21725D9-6144-4AE2-8767-5F444B903C42}"/>
                </a:ext>
              </a:extLst>
            </p:cNvPr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13;p33">
              <a:extLst>
                <a:ext uri="{FF2B5EF4-FFF2-40B4-BE49-F238E27FC236}">
                  <a16:creationId xmlns:a16="http://schemas.microsoft.com/office/drawing/2014/main" id="{B6375BE2-299D-48FF-9A55-3089CBC4BC91}"/>
                </a:ext>
              </a:extLst>
            </p:cNvPr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14;p33">
              <a:extLst>
                <a:ext uri="{FF2B5EF4-FFF2-40B4-BE49-F238E27FC236}">
                  <a16:creationId xmlns:a16="http://schemas.microsoft.com/office/drawing/2014/main" id="{C900F8F1-7AA6-41B8-ACE8-35B6F3F61398}"/>
                </a:ext>
              </a:extLst>
            </p:cNvPr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15;p33">
              <a:extLst>
                <a:ext uri="{FF2B5EF4-FFF2-40B4-BE49-F238E27FC236}">
                  <a16:creationId xmlns:a16="http://schemas.microsoft.com/office/drawing/2014/main" id="{3CD14FEC-394B-4E21-8C27-4E69C9AA5588}"/>
                </a:ext>
              </a:extLst>
            </p:cNvPr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16;p33">
              <a:extLst>
                <a:ext uri="{FF2B5EF4-FFF2-40B4-BE49-F238E27FC236}">
                  <a16:creationId xmlns:a16="http://schemas.microsoft.com/office/drawing/2014/main" id="{9E610356-089C-4E76-8EAA-505E75DD37F9}"/>
                </a:ext>
              </a:extLst>
            </p:cNvPr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17;p33">
              <a:extLst>
                <a:ext uri="{FF2B5EF4-FFF2-40B4-BE49-F238E27FC236}">
                  <a16:creationId xmlns:a16="http://schemas.microsoft.com/office/drawing/2014/main" id="{FAE721DE-6673-42DF-8168-DB8BDC1FD4FA}"/>
                </a:ext>
              </a:extLst>
            </p:cNvPr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18;p33">
              <a:extLst>
                <a:ext uri="{FF2B5EF4-FFF2-40B4-BE49-F238E27FC236}">
                  <a16:creationId xmlns:a16="http://schemas.microsoft.com/office/drawing/2014/main" id="{F903AE09-84F6-43D4-AB41-23D3B2CE8930}"/>
                </a:ext>
              </a:extLst>
            </p:cNvPr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19;p33">
              <a:extLst>
                <a:ext uri="{FF2B5EF4-FFF2-40B4-BE49-F238E27FC236}">
                  <a16:creationId xmlns:a16="http://schemas.microsoft.com/office/drawing/2014/main" id="{059B82C9-06D0-4F3D-9685-A1B686DAF3B1}"/>
                </a:ext>
              </a:extLst>
            </p:cNvPr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20;p33">
              <a:extLst>
                <a:ext uri="{FF2B5EF4-FFF2-40B4-BE49-F238E27FC236}">
                  <a16:creationId xmlns:a16="http://schemas.microsoft.com/office/drawing/2014/main" id="{A3B49B42-5C50-48DC-864C-515FDCC0FDC7}"/>
                </a:ext>
              </a:extLst>
            </p:cNvPr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21;p33">
              <a:extLst>
                <a:ext uri="{FF2B5EF4-FFF2-40B4-BE49-F238E27FC236}">
                  <a16:creationId xmlns:a16="http://schemas.microsoft.com/office/drawing/2014/main" id="{7714E202-0501-45B8-90FB-E65497410289}"/>
                </a:ext>
              </a:extLst>
            </p:cNvPr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22;p33">
              <a:extLst>
                <a:ext uri="{FF2B5EF4-FFF2-40B4-BE49-F238E27FC236}">
                  <a16:creationId xmlns:a16="http://schemas.microsoft.com/office/drawing/2014/main" id="{92AE9BD8-370D-4DA3-878C-C9467051A33F}"/>
                </a:ext>
              </a:extLst>
            </p:cNvPr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23;p33">
              <a:extLst>
                <a:ext uri="{FF2B5EF4-FFF2-40B4-BE49-F238E27FC236}">
                  <a16:creationId xmlns:a16="http://schemas.microsoft.com/office/drawing/2014/main" id="{C04AE8D5-31B0-4238-B91D-1912F38347A3}"/>
                </a:ext>
              </a:extLst>
            </p:cNvPr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24;p33">
              <a:extLst>
                <a:ext uri="{FF2B5EF4-FFF2-40B4-BE49-F238E27FC236}">
                  <a16:creationId xmlns:a16="http://schemas.microsoft.com/office/drawing/2014/main" id="{46CA61B8-BA72-4D37-8695-E33F96148F45}"/>
                </a:ext>
              </a:extLst>
            </p:cNvPr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25;p33">
              <a:extLst>
                <a:ext uri="{FF2B5EF4-FFF2-40B4-BE49-F238E27FC236}">
                  <a16:creationId xmlns:a16="http://schemas.microsoft.com/office/drawing/2014/main" id="{C554390B-5481-4E15-8B35-223572948B79}"/>
                </a:ext>
              </a:extLst>
            </p:cNvPr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26;p33">
              <a:extLst>
                <a:ext uri="{FF2B5EF4-FFF2-40B4-BE49-F238E27FC236}">
                  <a16:creationId xmlns:a16="http://schemas.microsoft.com/office/drawing/2014/main" id="{A2CD78F2-F591-4418-836D-B6841ADB55A0}"/>
                </a:ext>
              </a:extLst>
            </p:cNvPr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27;p33">
              <a:extLst>
                <a:ext uri="{FF2B5EF4-FFF2-40B4-BE49-F238E27FC236}">
                  <a16:creationId xmlns:a16="http://schemas.microsoft.com/office/drawing/2014/main" id="{42B2B1E7-B3CE-4DCE-8790-AF85208F7FB9}"/>
                </a:ext>
              </a:extLst>
            </p:cNvPr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28;p33">
              <a:extLst>
                <a:ext uri="{FF2B5EF4-FFF2-40B4-BE49-F238E27FC236}">
                  <a16:creationId xmlns:a16="http://schemas.microsoft.com/office/drawing/2014/main" id="{7DDFC6A7-1370-4F64-85F9-A7F7C17DA650}"/>
                </a:ext>
              </a:extLst>
            </p:cNvPr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29;p33">
              <a:extLst>
                <a:ext uri="{FF2B5EF4-FFF2-40B4-BE49-F238E27FC236}">
                  <a16:creationId xmlns:a16="http://schemas.microsoft.com/office/drawing/2014/main" id="{C6975181-3BC9-4DD8-B3FB-5B7603DEB0CE}"/>
                </a:ext>
              </a:extLst>
            </p:cNvPr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30;p33">
              <a:extLst>
                <a:ext uri="{FF2B5EF4-FFF2-40B4-BE49-F238E27FC236}">
                  <a16:creationId xmlns:a16="http://schemas.microsoft.com/office/drawing/2014/main" id="{5AE3ED7C-EB75-4EDA-9F48-6524435CD520}"/>
                </a:ext>
              </a:extLst>
            </p:cNvPr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31;p33">
              <a:extLst>
                <a:ext uri="{FF2B5EF4-FFF2-40B4-BE49-F238E27FC236}">
                  <a16:creationId xmlns:a16="http://schemas.microsoft.com/office/drawing/2014/main" id="{DF43B0F3-FB55-497B-9DCE-CAFB9C482B97}"/>
                </a:ext>
              </a:extLst>
            </p:cNvPr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32;p33">
              <a:extLst>
                <a:ext uri="{FF2B5EF4-FFF2-40B4-BE49-F238E27FC236}">
                  <a16:creationId xmlns:a16="http://schemas.microsoft.com/office/drawing/2014/main" id="{BE8D5A53-2AA7-4DDC-BE12-72EF36050A30}"/>
                </a:ext>
              </a:extLst>
            </p:cNvPr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33;p33">
              <a:extLst>
                <a:ext uri="{FF2B5EF4-FFF2-40B4-BE49-F238E27FC236}">
                  <a16:creationId xmlns:a16="http://schemas.microsoft.com/office/drawing/2014/main" id="{BB609C67-A1E0-435D-8CFA-AB277F1981BC}"/>
                </a:ext>
              </a:extLst>
            </p:cNvPr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6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2">
            <a:extLst>
              <a:ext uri="{FF2B5EF4-FFF2-40B4-BE49-F238E27FC236}">
                <a16:creationId xmlns:a16="http://schemas.microsoft.com/office/drawing/2014/main" id="{512A9067-DB57-B54F-8E4C-C208EB10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236740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/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>
                    <a:latin typeface=" roboto condensed light"/>
                  </a:rPr>
                  <a:t>We define the problems to be solved with the MPC controller: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1. The first uses the phase 0 model to drive the four-wheels robot from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 up to a velocity of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>
                    <a:latin typeface=" roboto condensed light"/>
                  </a:rPr>
                  <a:t>; this phase lasts less than one second.</a:t>
                </a: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marL="342900" indent="-342900" algn="just">
                  <a:buFont typeface="+mj-lt"/>
                  <a:buAutoNum type="arabicPeriod"/>
                </a:pPr>
                <a:endParaRPr lang="en-GB">
                  <a:latin typeface=" roboto condensed light"/>
                </a:endParaRP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2. Once we reach the target velocity, we switch to the VL-WIP model.</a:t>
                </a:r>
                <a:endParaRPr lang="it-IT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7EEA4D21-CA39-5547-BCCE-6BF4A385E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809440"/>
                <a:ext cx="7717799" cy="2246769"/>
              </a:xfrm>
              <a:prstGeom prst="rect">
                <a:avLst/>
              </a:prstGeom>
              <a:blipFill>
                <a:blip r:embed="rId3"/>
                <a:stretch>
                  <a:fillRect l="-237" t="-543" r="-237" b="-1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6727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</m:sSub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b="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9">
                <a:extLst>
                  <a:ext uri="{FF2B5EF4-FFF2-40B4-BE49-F238E27FC236}">
                    <a16:creationId xmlns:a16="http://schemas.microsoft.com/office/drawing/2014/main" id="{AD84CF4C-2E38-2C44-8F4B-74E1EE7CAF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4060916"/>
                  </p:ext>
                </p:extLst>
              </p:nvPr>
            </p:nvGraphicFramePr>
            <p:xfrm>
              <a:off x="1979675" y="1807919"/>
              <a:ext cx="5184648" cy="787781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2592324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592324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41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4"/>
                          <a:stretch>
                            <a:fillRect l="-235" t="-89855" r="-10046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4"/>
                          <a:stretch>
                            <a:fillRect l="-100235" t="-89855" r="-469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oogle Shape;10083;p76">
            <a:extLst>
              <a:ext uri="{FF2B5EF4-FFF2-40B4-BE49-F238E27FC236}">
                <a16:creationId xmlns:a16="http://schemas.microsoft.com/office/drawing/2014/main" id="{91D47C86-459B-D44E-915B-2A453622F307}"/>
              </a:ext>
            </a:extLst>
          </p:cNvPr>
          <p:cNvGrpSpPr/>
          <p:nvPr/>
        </p:nvGrpSpPr>
        <p:grpSpPr>
          <a:xfrm rot="3218358">
            <a:off x="7605629" y="1236829"/>
            <a:ext cx="2136855" cy="2176323"/>
            <a:chOff x="4206459" y="1191441"/>
            <a:chExt cx="712557" cy="785901"/>
          </a:xfrm>
        </p:grpSpPr>
        <p:sp>
          <p:nvSpPr>
            <p:cNvPr id="28" name="Google Shape;10084;p76">
              <a:extLst>
                <a:ext uri="{FF2B5EF4-FFF2-40B4-BE49-F238E27FC236}">
                  <a16:creationId xmlns:a16="http://schemas.microsoft.com/office/drawing/2014/main" id="{629A3237-19DB-0246-B98A-412C1CD9C4EB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0085;p76">
              <a:extLst>
                <a:ext uri="{FF2B5EF4-FFF2-40B4-BE49-F238E27FC236}">
                  <a16:creationId xmlns:a16="http://schemas.microsoft.com/office/drawing/2014/main" id="{1ECAD28A-8D78-6A4E-A00B-4AC0ECDA1B54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086;p76">
              <a:extLst>
                <a:ext uri="{FF2B5EF4-FFF2-40B4-BE49-F238E27FC236}">
                  <a16:creationId xmlns:a16="http://schemas.microsoft.com/office/drawing/2014/main" id="{10DA543C-8893-4F4D-B3BF-58923095AB57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087;p76">
              <a:extLst>
                <a:ext uri="{FF2B5EF4-FFF2-40B4-BE49-F238E27FC236}">
                  <a16:creationId xmlns:a16="http://schemas.microsoft.com/office/drawing/2014/main" id="{4D1E2847-80AE-4F42-8903-36A8D1E6964A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0088;p76">
              <a:extLst>
                <a:ext uri="{FF2B5EF4-FFF2-40B4-BE49-F238E27FC236}">
                  <a16:creationId xmlns:a16="http://schemas.microsoft.com/office/drawing/2014/main" id="{73ED63D4-C888-054D-A90F-F1E1BBEB831B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2" name="Google Shape;10089;p76">
                <a:extLst>
                  <a:ext uri="{FF2B5EF4-FFF2-40B4-BE49-F238E27FC236}">
                    <a16:creationId xmlns:a16="http://schemas.microsoft.com/office/drawing/2014/main" id="{7C315764-0027-E54A-A3BB-889240C49404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0090;p76">
                <a:extLst>
                  <a:ext uri="{FF2B5EF4-FFF2-40B4-BE49-F238E27FC236}">
                    <a16:creationId xmlns:a16="http://schemas.microsoft.com/office/drawing/2014/main" id="{0725DBF9-B450-0F49-B55D-09A7BF4F702D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0091;p76">
                <a:extLst>
                  <a:ext uri="{FF2B5EF4-FFF2-40B4-BE49-F238E27FC236}">
                    <a16:creationId xmlns:a16="http://schemas.microsoft.com/office/drawing/2014/main" id="{77DBB9F4-F7F2-934A-914E-651249A6173D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0092;p76">
                <a:extLst>
                  <a:ext uri="{FF2B5EF4-FFF2-40B4-BE49-F238E27FC236}">
                    <a16:creationId xmlns:a16="http://schemas.microsoft.com/office/drawing/2014/main" id="{ADE79413-AC99-FC45-95CB-E7134C09177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10093;p76">
              <a:extLst>
                <a:ext uri="{FF2B5EF4-FFF2-40B4-BE49-F238E27FC236}">
                  <a16:creationId xmlns:a16="http://schemas.microsoft.com/office/drawing/2014/main" id="{8205D85B-D115-C644-B83C-4FD2BE5CB5AC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8" name="Google Shape;10094;p76">
                <a:extLst>
                  <a:ext uri="{FF2B5EF4-FFF2-40B4-BE49-F238E27FC236}">
                    <a16:creationId xmlns:a16="http://schemas.microsoft.com/office/drawing/2014/main" id="{E9B03A9C-404C-3547-AA90-968980AD43F1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0095;p76">
                <a:extLst>
                  <a:ext uri="{FF2B5EF4-FFF2-40B4-BE49-F238E27FC236}">
                    <a16:creationId xmlns:a16="http://schemas.microsoft.com/office/drawing/2014/main" id="{9E6F5916-E93C-444D-AD7C-FEFB1CA6258C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0096;p76">
                <a:extLst>
                  <a:ext uri="{FF2B5EF4-FFF2-40B4-BE49-F238E27FC236}">
                    <a16:creationId xmlns:a16="http://schemas.microsoft.com/office/drawing/2014/main" id="{2662E98F-5C15-E94A-AA83-B769A919FC4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0097;p76">
                <a:extLst>
                  <a:ext uri="{FF2B5EF4-FFF2-40B4-BE49-F238E27FC236}">
                    <a16:creationId xmlns:a16="http://schemas.microsoft.com/office/drawing/2014/main" id="{52E91209-4F89-7741-9206-B8287FCD9A27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098;p76">
              <a:extLst>
                <a:ext uri="{FF2B5EF4-FFF2-40B4-BE49-F238E27FC236}">
                  <a16:creationId xmlns:a16="http://schemas.microsoft.com/office/drawing/2014/main" id="{7420584C-A7BF-CF41-9243-B3D7EE6D29B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4" name="Google Shape;10099;p76">
                <a:extLst>
                  <a:ext uri="{FF2B5EF4-FFF2-40B4-BE49-F238E27FC236}">
                    <a16:creationId xmlns:a16="http://schemas.microsoft.com/office/drawing/2014/main" id="{35CC5CBB-B100-7745-A2B7-E6E7548F1487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0100;p76">
                <a:extLst>
                  <a:ext uri="{FF2B5EF4-FFF2-40B4-BE49-F238E27FC236}">
                    <a16:creationId xmlns:a16="http://schemas.microsoft.com/office/drawing/2014/main" id="{2F03BA73-82DC-E84D-8308-99AB425DC3C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101;p76">
                <a:extLst>
                  <a:ext uri="{FF2B5EF4-FFF2-40B4-BE49-F238E27FC236}">
                    <a16:creationId xmlns:a16="http://schemas.microsoft.com/office/drawing/2014/main" id="{544467A8-58BD-914E-B0A5-C8DE5227714E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102;p76">
                <a:extLst>
                  <a:ext uri="{FF2B5EF4-FFF2-40B4-BE49-F238E27FC236}">
                    <a16:creationId xmlns:a16="http://schemas.microsoft.com/office/drawing/2014/main" id="{59879FED-680F-9844-A9BE-26248D3860F9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10103;p76">
              <a:extLst>
                <a:ext uri="{FF2B5EF4-FFF2-40B4-BE49-F238E27FC236}">
                  <a16:creationId xmlns:a16="http://schemas.microsoft.com/office/drawing/2014/main" id="{EA78076E-E7BE-E947-9D39-A8CC2380C27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50" name="Google Shape;10104;p76">
                <a:extLst>
                  <a:ext uri="{FF2B5EF4-FFF2-40B4-BE49-F238E27FC236}">
                    <a16:creationId xmlns:a16="http://schemas.microsoft.com/office/drawing/2014/main" id="{21472670-8BAA-8645-922A-98BE0CC2DD71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105;p76">
                <a:extLst>
                  <a:ext uri="{FF2B5EF4-FFF2-40B4-BE49-F238E27FC236}">
                    <a16:creationId xmlns:a16="http://schemas.microsoft.com/office/drawing/2014/main" id="{E7C5A256-C049-A342-B782-69EE3BD7647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106;p76">
                <a:extLst>
                  <a:ext uri="{FF2B5EF4-FFF2-40B4-BE49-F238E27FC236}">
                    <a16:creationId xmlns:a16="http://schemas.microsoft.com/office/drawing/2014/main" id="{EF1B87E7-D414-0742-ACF0-7586FD256CD9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107;p76">
                <a:extLst>
                  <a:ext uri="{FF2B5EF4-FFF2-40B4-BE49-F238E27FC236}">
                    <a16:creationId xmlns:a16="http://schemas.microsoft.com/office/drawing/2014/main" id="{E7766B2F-495C-F947-948A-66CBCD4F253E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10108;p76">
              <a:extLst>
                <a:ext uri="{FF2B5EF4-FFF2-40B4-BE49-F238E27FC236}">
                  <a16:creationId xmlns:a16="http://schemas.microsoft.com/office/drawing/2014/main" id="{17766870-65F3-9D4F-9E47-F874F6F31F42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109;p76">
              <a:extLst>
                <a:ext uri="{FF2B5EF4-FFF2-40B4-BE49-F238E27FC236}">
                  <a16:creationId xmlns:a16="http://schemas.microsoft.com/office/drawing/2014/main" id="{661667DB-86A9-EC44-935F-3C1C37D4164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110;p76">
              <a:extLst>
                <a:ext uri="{FF2B5EF4-FFF2-40B4-BE49-F238E27FC236}">
                  <a16:creationId xmlns:a16="http://schemas.microsoft.com/office/drawing/2014/main" id="{1374B0B2-D3D1-3247-87A9-638B45F3BDCF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111;p76">
              <a:extLst>
                <a:ext uri="{FF2B5EF4-FFF2-40B4-BE49-F238E27FC236}">
                  <a16:creationId xmlns:a16="http://schemas.microsoft.com/office/drawing/2014/main" id="{683AF0C7-6147-7B42-A04E-D178D8DC2EC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" name="Google Shape;10112;p76">
              <a:extLst>
                <a:ext uri="{FF2B5EF4-FFF2-40B4-BE49-F238E27FC236}">
                  <a16:creationId xmlns:a16="http://schemas.microsoft.com/office/drawing/2014/main" id="{0B11ED61-6B5B-4D4B-AE91-B849597E2843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6" name="Google Shape;10113;p76">
                <a:extLst>
                  <a:ext uri="{FF2B5EF4-FFF2-40B4-BE49-F238E27FC236}">
                    <a16:creationId xmlns:a16="http://schemas.microsoft.com/office/drawing/2014/main" id="{328124F9-938A-E545-98B8-5F414F614DD4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114;p76">
                <a:extLst>
                  <a:ext uri="{FF2B5EF4-FFF2-40B4-BE49-F238E27FC236}">
                    <a16:creationId xmlns:a16="http://schemas.microsoft.com/office/drawing/2014/main" id="{0B6FC0B2-1FE8-6D4E-9BD6-5C73384468F3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15;p76">
                <a:extLst>
                  <a:ext uri="{FF2B5EF4-FFF2-40B4-BE49-F238E27FC236}">
                    <a16:creationId xmlns:a16="http://schemas.microsoft.com/office/drawing/2014/main" id="{0F03F1AE-B0F5-5644-9664-BCAD9769AC12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16;p76">
                <a:extLst>
                  <a:ext uri="{FF2B5EF4-FFF2-40B4-BE49-F238E27FC236}">
                    <a16:creationId xmlns:a16="http://schemas.microsoft.com/office/drawing/2014/main" id="{8997133E-D267-C34B-B67D-1938606CA801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oogle Shape;10117;p76">
              <a:extLst>
                <a:ext uri="{FF2B5EF4-FFF2-40B4-BE49-F238E27FC236}">
                  <a16:creationId xmlns:a16="http://schemas.microsoft.com/office/drawing/2014/main" id="{24E09139-4374-BF48-A2A9-459351B13053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42" name="Google Shape;10118;p76">
                <a:extLst>
                  <a:ext uri="{FF2B5EF4-FFF2-40B4-BE49-F238E27FC236}">
                    <a16:creationId xmlns:a16="http://schemas.microsoft.com/office/drawing/2014/main" id="{39C5F0E3-3901-9647-874D-47821486C548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119;p76">
                <a:extLst>
                  <a:ext uri="{FF2B5EF4-FFF2-40B4-BE49-F238E27FC236}">
                    <a16:creationId xmlns:a16="http://schemas.microsoft.com/office/drawing/2014/main" id="{3787EF76-5043-094B-99D6-0816EDC04B72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20;p76">
                <a:extLst>
                  <a:ext uri="{FF2B5EF4-FFF2-40B4-BE49-F238E27FC236}">
                    <a16:creationId xmlns:a16="http://schemas.microsoft.com/office/drawing/2014/main" id="{FA874057-2638-F245-BA1B-2564D15D8BEE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21;p76">
                <a:extLst>
                  <a:ext uri="{FF2B5EF4-FFF2-40B4-BE49-F238E27FC236}">
                    <a16:creationId xmlns:a16="http://schemas.microsoft.com/office/drawing/2014/main" id="{BA624133-7BB8-D64F-9AE7-5197D0781B9D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786700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𝑡𝑓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1.5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ground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noProof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𝑓𝑙𝑖𝑔h𝑡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it-IT" sz="1200" b="0" i="0" noProof="0" smtClean="0">
                                        <a:latin typeface="Cambria Math" panose="02040503050406030204" pitchFamily="18" charset="0"/>
                                      </a:rPr>
                                      <m:t>flight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GB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1200" noProof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−200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200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it-IT" sz="1200" b="0" noProof="0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1200" b="0" noProof="0" smtClean="0">
                                        <a:latin typeface="Cambria Math" panose="02040503050406030204" pitchFamily="18" charset="0"/>
                                      </a:rPr>
                                      <m:t>𝑙𝑖𝑚</m:t>
                                    </m:r>
                                  </m:sub>
                                  <m:sup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𝑝𝑜𝑠𝑡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sz="1200" b="0" noProof="0" smtClean="0">
                                        <a:latin typeface="Cambria Math" panose="02040503050406030204" pitchFamily="18" charset="0"/>
                                      </a:rPr>
                                      <m:t>𝑡𝑑</m:t>
                                    </m:r>
                                  </m:sup>
                                </m:sSubSup>
                                <m:r>
                                  <a:rPr lang="en-GB" sz="1200" b="0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200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0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GB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−∞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GB" sz="120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1+2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2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it-IT" sz="12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num>
                                            <m:den>
                                              <m:r>
                                                <a:rPr lang="it-IT" sz="120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it-IT" sz="1200" b="0" smtClean="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  <m:e>
                                          <m:r>
                                            <a:rPr lang="en-GB" sz="1200"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GB" sz="1200" noProof="0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rgbClr val="F9F0E7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ella 9">
                <a:extLst>
                  <a:ext uri="{FF2B5EF4-FFF2-40B4-BE49-F238E27FC236}">
                    <a16:creationId xmlns:a16="http://schemas.microsoft.com/office/drawing/2014/main" id="{331293F3-3FC8-BD46-AA1D-8176EE165C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5408781"/>
                  </p:ext>
                </p:extLst>
              </p:nvPr>
            </p:nvGraphicFramePr>
            <p:xfrm>
              <a:off x="672083" y="3120060"/>
              <a:ext cx="7886130" cy="1879538"/>
            </p:xfrm>
            <a:graphic>
              <a:graphicData uri="http://schemas.openxmlformats.org/drawingml/2006/table">
                <a:tbl>
                  <a:tblPr firstRow="1" bandRow="1">
                    <a:tableStyleId>{1E171933-4619-4E11-9A3F-F7608DF75F80}</a:tableStyleId>
                  </a:tblPr>
                  <a:tblGrid>
                    <a:gridCol w="5402119">
                      <a:extLst>
                        <a:ext uri="{9D8B030D-6E8A-4147-A177-3AD203B41FA5}">
                          <a16:colId xmlns:a16="http://schemas.microsoft.com/office/drawing/2014/main" val="1672485925"/>
                        </a:ext>
                      </a:extLst>
                    </a:gridCol>
                    <a:gridCol w="2484011">
                      <a:extLst>
                        <a:ext uri="{9D8B030D-6E8A-4147-A177-3AD203B41FA5}">
                          <a16:colId xmlns:a16="http://schemas.microsoft.com/office/drawing/2014/main" val="115078113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State bounds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200" noProof="0"/>
                            <a:t>Control bounds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7483117"/>
                      </a:ext>
                    </a:extLst>
                  </a:tr>
                  <a:tr h="4984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75610" r="-46275" b="-28048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49600" r="-490" b="-14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4779979"/>
                      </a:ext>
                    </a:extLst>
                  </a:tr>
                  <a:tr h="255937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169412" r="-46275" b="-17058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67880986"/>
                      </a:ext>
                    </a:extLst>
                  </a:tr>
                  <a:tr h="255937">
                    <a:tc vMerge="1"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5"/>
                          <a:stretch>
                            <a:fillRect l="-217402" t="-150806" r="-490" b="-5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778137"/>
                      </a:ext>
                    </a:extLst>
                  </a:tr>
                  <a:tr h="4984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R w="12700" cap="flat" cmpd="sng" algn="ctr">
                          <a:solidFill>
                            <a:srgbClr val="DEA23C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5"/>
                          <a:stretch>
                            <a:fillRect l="-113" t="-279268" r="-46275" b="-7682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GB" noProof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79496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79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olo 2">
            <a:extLst>
              <a:ext uri="{FF2B5EF4-FFF2-40B4-BE49-F238E27FC236}">
                <a16:creationId xmlns:a16="http://schemas.microsoft.com/office/drawing/2014/main" id="{DE4B3A56-0EEA-4339-8B2A-DE9E0DAA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99" y="377232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181240FB-6C60-4E7B-A857-FCD7AEA4CB6B}"/>
              </a:ext>
            </a:extLst>
          </p:cNvPr>
          <p:cNvSpPr txBox="1"/>
          <p:nvPr/>
        </p:nvSpPr>
        <p:spPr>
          <a:xfrm>
            <a:off x="713100" y="1045426"/>
            <a:ext cx="7717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>
                <a:latin typeface=" roboto condensed light"/>
              </a:rPr>
              <a:t>The robot has first to drive horizontally on four wheels, then it should get up and balance on two wheels, drive forward and finally jump over a gap. A two stage controller is used to switch from one model to the other.</a:t>
            </a:r>
          </a:p>
        </p:txBody>
      </p:sp>
      <p:pic>
        <p:nvPicPr>
          <p:cNvPr id="67" name="Immagine 66">
            <a:extLst>
              <a:ext uri="{FF2B5EF4-FFF2-40B4-BE49-F238E27FC236}">
                <a16:creationId xmlns:a16="http://schemas.microsoft.com/office/drawing/2014/main" id="{7997DF9D-DFEA-44FF-A528-BE82895062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9722" y="1710938"/>
            <a:ext cx="5249254" cy="2624627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24D10D1F-D9E2-4238-8D80-015EA7D3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1644" y="2470129"/>
            <a:ext cx="3412843" cy="2557782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339119A8-7030-4863-ACEC-0E9CD81F4366}"/>
              </a:ext>
            </a:extLst>
          </p:cNvPr>
          <p:cNvSpPr txBox="1"/>
          <p:nvPr/>
        </p:nvSpPr>
        <p:spPr>
          <a:xfrm>
            <a:off x="4138764" y="4329231"/>
            <a:ext cx="1870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accent5"/>
                </a:solidFill>
              </a:rPr>
              <a:t>State variables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FE2E86BD-144A-4589-8346-1E88E6CBD425}"/>
              </a:ext>
            </a:extLst>
          </p:cNvPr>
          <p:cNvSpPr txBox="1"/>
          <p:nvPr/>
        </p:nvSpPr>
        <p:spPr>
          <a:xfrm>
            <a:off x="1305628" y="2159444"/>
            <a:ext cx="202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b="1">
                <a:solidFill>
                  <a:schemeClr val="tx2"/>
                </a:solidFill>
              </a:rPr>
              <a:t>Control variables</a:t>
            </a:r>
          </a:p>
        </p:txBody>
      </p:sp>
      <p:grpSp>
        <p:nvGrpSpPr>
          <p:cNvPr id="71" name="Google Shape;2596;p72">
            <a:extLst>
              <a:ext uri="{FF2B5EF4-FFF2-40B4-BE49-F238E27FC236}">
                <a16:creationId xmlns:a16="http://schemas.microsoft.com/office/drawing/2014/main" id="{01C0A08C-820F-4493-B8C7-92E6E7DD4BAC}"/>
              </a:ext>
            </a:extLst>
          </p:cNvPr>
          <p:cNvGrpSpPr/>
          <p:nvPr/>
        </p:nvGrpSpPr>
        <p:grpSpPr>
          <a:xfrm>
            <a:off x="0" y="1819332"/>
            <a:ext cx="2320578" cy="307777"/>
            <a:chOff x="4411970" y="2962952"/>
            <a:chExt cx="706544" cy="104212"/>
          </a:xfrm>
          <a:solidFill>
            <a:schemeClr val="bg1">
              <a:lumMod val="75000"/>
            </a:schemeClr>
          </a:solidFill>
        </p:grpSpPr>
        <p:sp>
          <p:nvSpPr>
            <p:cNvPr id="72" name="Google Shape;2597;p72">
              <a:extLst>
                <a:ext uri="{FF2B5EF4-FFF2-40B4-BE49-F238E27FC236}">
                  <a16:creationId xmlns:a16="http://schemas.microsoft.com/office/drawing/2014/main" id="{E8652B4B-2C69-453A-A805-FA93B8F7592F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2598;p72">
              <a:extLst>
                <a:ext uri="{FF2B5EF4-FFF2-40B4-BE49-F238E27FC236}">
                  <a16:creationId xmlns:a16="http://schemas.microsoft.com/office/drawing/2014/main" id="{748BA52F-9C93-4E10-A24A-378FBF060142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2599;p72">
              <a:extLst>
                <a:ext uri="{FF2B5EF4-FFF2-40B4-BE49-F238E27FC236}">
                  <a16:creationId xmlns:a16="http://schemas.microsoft.com/office/drawing/2014/main" id="{A4C8E362-17F9-476E-8FCA-FD6173101A88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2600;p72">
              <a:extLst>
                <a:ext uri="{FF2B5EF4-FFF2-40B4-BE49-F238E27FC236}">
                  <a16:creationId xmlns:a16="http://schemas.microsoft.com/office/drawing/2014/main" id="{8F0FF724-8ABC-404F-928C-3488B25C8614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2613;p72">
            <a:extLst>
              <a:ext uri="{FF2B5EF4-FFF2-40B4-BE49-F238E27FC236}">
                <a16:creationId xmlns:a16="http://schemas.microsoft.com/office/drawing/2014/main" id="{0C2CE627-4526-447E-907E-74491759D71E}"/>
              </a:ext>
            </a:extLst>
          </p:cNvPr>
          <p:cNvGrpSpPr/>
          <p:nvPr/>
        </p:nvGrpSpPr>
        <p:grpSpPr>
          <a:xfrm rot="10800000">
            <a:off x="6009001" y="4498508"/>
            <a:ext cx="3134999" cy="441813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77" name="Google Shape;2614;p72">
              <a:extLst>
                <a:ext uri="{FF2B5EF4-FFF2-40B4-BE49-F238E27FC236}">
                  <a16:creationId xmlns:a16="http://schemas.microsoft.com/office/drawing/2014/main" id="{34D9B780-8CD0-4CCA-8668-F7D17CE3F09E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2615;p72">
              <a:extLst>
                <a:ext uri="{FF2B5EF4-FFF2-40B4-BE49-F238E27FC236}">
                  <a16:creationId xmlns:a16="http://schemas.microsoft.com/office/drawing/2014/main" id="{8212E6B8-CCF9-43E4-BBA0-E63AD0FB2466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2616;p72">
              <a:extLst>
                <a:ext uri="{FF2B5EF4-FFF2-40B4-BE49-F238E27FC236}">
                  <a16:creationId xmlns:a16="http://schemas.microsoft.com/office/drawing/2014/main" id="{99D748BA-FA0F-49B8-B486-903B4C678BBB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2617;p72">
              <a:extLst>
                <a:ext uri="{FF2B5EF4-FFF2-40B4-BE49-F238E27FC236}">
                  <a16:creationId xmlns:a16="http://schemas.microsoft.com/office/drawing/2014/main" id="{3660A49B-148C-4B33-A04E-79EF57EBB2F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2758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740098-EE93-BE43-9C11-5E4EEF4A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100" y="390161"/>
            <a:ext cx="7717800" cy="572700"/>
          </a:xfrm>
        </p:spPr>
        <p:txBody>
          <a:bodyPr/>
          <a:lstStyle/>
          <a:p>
            <a:r>
              <a:rPr lang="en-GB"/>
              <a:t>Jumping over a gap (MPC)</a:t>
            </a:r>
            <a:endParaRPr lang="it-IT"/>
          </a:p>
        </p:txBody>
      </p:sp>
      <p:pic>
        <p:nvPicPr>
          <p:cNvPr id="4" name="video_total.mp4" descr="video_total.mp4">
            <a:hlinkClick r:id="" action="ppaction://media"/>
            <a:extLst>
              <a:ext uri="{FF2B5EF4-FFF2-40B4-BE49-F238E27FC236}">
                <a16:creationId xmlns:a16="http://schemas.microsoft.com/office/drawing/2014/main" id="{D08DC126-EA53-3346-8688-EE203947C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5509" y="1073504"/>
            <a:ext cx="5992982" cy="29964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44" name="CasellaDiTesto 343">
            <a:extLst>
              <a:ext uri="{FF2B5EF4-FFF2-40B4-BE49-F238E27FC236}">
                <a16:creationId xmlns:a16="http://schemas.microsoft.com/office/drawing/2014/main" id="{36793565-EB9D-1A42-860B-7A348B88B490}"/>
              </a:ext>
            </a:extLst>
          </p:cNvPr>
          <p:cNvSpPr txBox="1"/>
          <p:nvPr/>
        </p:nvSpPr>
        <p:spPr>
          <a:xfrm>
            <a:off x="3256416" y="4342304"/>
            <a:ext cx="5657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/>
              <a:t>The robot contracts its body by restricting the prismatic joint before the take-off and then extends it before approaching the ground again.</a:t>
            </a:r>
          </a:p>
        </p:txBody>
      </p:sp>
    </p:spTree>
    <p:extLst>
      <p:ext uri="{BB962C8B-B14F-4D97-AF65-F5344CB8AC3E}">
        <p14:creationId xmlns:p14="http://schemas.microsoft.com/office/powerpoint/2010/main" val="27793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simplified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/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>
                    <a:latin typeface=" roboto condensed light"/>
                  </a:rPr>
                  <a:t>We are going to control the robot during the </a:t>
                </a:r>
                <a:r>
                  <a:rPr lang="en-GB" i="1">
                    <a:latin typeface=" roboto condensed light"/>
                  </a:rPr>
                  <a:t>balancing phase</a:t>
                </a:r>
                <a:r>
                  <a:rPr lang="en-GB">
                    <a:latin typeface=" roboto condensed light"/>
                  </a:rPr>
                  <a:t> only, so we do not care about the floating base; we always want the wheel in contact with the ground.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We can use a </a:t>
                </a:r>
                <a:r>
                  <a:rPr lang="en-GB" b="1">
                    <a:latin typeface=" roboto condensed light"/>
                  </a:rPr>
                  <a:t>simplified model</a:t>
                </a:r>
                <a:r>
                  <a:rPr lang="en-GB">
                    <a:latin typeface=" roboto condensed light"/>
                  </a:rPr>
                  <a:t>: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>
                    <a:latin typeface=" roboto condensed light"/>
                  </a:rPr>
                  <a:t> is not an independent variable since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>
                    <a:latin typeface=" roboto condensed light"/>
                  </a:rPr>
                  <a:t> is kept constant and equal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>
                    <a:latin typeface=" roboto condensed light"/>
                  </a:rPr>
                  <a:t>;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>
                    <a:latin typeface=" roboto condensed light"/>
                  </a:rPr>
                  <a:t>The vector of generalized coordinates becomes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new dynamics are derived using the </a:t>
                </a:r>
                <a:r>
                  <a:rPr lang="en-GB" i="1">
                    <a:latin typeface=" roboto condensed light"/>
                  </a:rPr>
                  <a:t>Lagrangian formulation</a:t>
                </a:r>
                <a:r>
                  <a:rPr lang="en-GB">
                    <a:latin typeface=" roboto condensed light"/>
                  </a:rPr>
                  <a:t>.</a:t>
                </a:r>
              </a:p>
              <a:p>
                <a:pPr algn="just"/>
                <a:endParaRPr lang="en-GB">
                  <a:latin typeface=" roboto condensed light"/>
                </a:endParaRPr>
              </a:p>
              <a:p>
                <a:pPr algn="just"/>
                <a:r>
                  <a:rPr lang="en-GB">
                    <a:latin typeface=" roboto condensed light"/>
                  </a:rPr>
                  <a:t>The control inputs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mr>
                          <m:m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3935FB9-33F0-2E4E-AB58-AB523478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3" y="1326197"/>
                <a:ext cx="7296017" cy="2838662"/>
              </a:xfrm>
              <a:prstGeom prst="rect">
                <a:avLst/>
              </a:prstGeom>
              <a:blipFill>
                <a:blip r:embed="rId3"/>
                <a:stretch>
                  <a:fillRect l="-251" t="-430" r="-251" b="-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orologio&#10;&#10;Descrizione generata automaticamente">
            <a:extLst>
              <a:ext uri="{FF2B5EF4-FFF2-40B4-BE49-F238E27FC236}">
                <a16:creationId xmlns:a16="http://schemas.microsoft.com/office/drawing/2014/main" id="{31A6ACA5-2C47-BF4C-A4F4-E4B16D2A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6" y="2006088"/>
            <a:ext cx="2450849" cy="2892443"/>
          </a:xfrm>
          <a:prstGeom prst="rect">
            <a:avLst/>
          </a:prstGeom>
        </p:spPr>
      </p:pic>
      <p:sp>
        <p:nvSpPr>
          <p:cNvPr id="8" name="Per 7">
            <a:extLst>
              <a:ext uri="{FF2B5EF4-FFF2-40B4-BE49-F238E27FC236}">
                <a16:creationId xmlns:a16="http://schemas.microsoft.com/office/drawing/2014/main" id="{D7217A09-F9A3-1B4F-8525-50095F92DFFE}"/>
              </a:ext>
            </a:extLst>
          </p:cNvPr>
          <p:cNvSpPr/>
          <p:nvPr/>
        </p:nvSpPr>
        <p:spPr>
          <a:xfrm>
            <a:off x="6476382" y="3255492"/>
            <a:ext cx="1545399" cy="1818735"/>
          </a:xfrm>
          <a:prstGeom prst="mathMultiply">
            <a:avLst>
              <a:gd name="adj1" fmla="val 1328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Google Shape;1519;p71">
            <a:extLst>
              <a:ext uri="{FF2B5EF4-FFF2-40B4-BE49-F238E27FC236}">
                <a16:creationId xmlns:a16="http://schemas.microsoft.com/office/drawing/2014/main" id="{35F82E0A-F4EA-4744-A214-847A4507EE1E}"/>
              </a:ext>
            </a:extLst>
          </p:cNvPr>
          <p:cNvSpPr>
            <a:spLocks noChangeAspect="1"/>
          </p:cNvSpPr>
          <p:nvPr/>
        </p:nvSpPr>
        <p:spPr>
          <a:xfrm>
            <a:off x="712975" y="1417469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519;p71">
            <a:extLst>
              <a:ext uri="{FF2B5EF4-FFF2-40B4-BE49-F238E27FC236}">
                <a16:creationId xmlns:a16="http://schemas.microsoft.com/office/drawing/2014/main" id="{73E3D398-B53F-AC4F-8FDC-83F3300DCE1A}"/>
              </a:ext>
            </a:extLst>
          </p:cNvPr>
          <p:cNvSpPr>
            <a:spLocks noChangeAspect="1"/>
          </p:cNvSpPr>
          <p:nvPr/>
        </p:nvSpPr>
        <p:spPr>
          <a:xfrm>
            <a:off x="712975" y="2062053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519;p71">
            <a:extLst>
              <a:ext uri="{FF2B5EF4-FFF2-40B4-BE49-F238E27FC236}">
                <a16:creationId xmlns:a16="http://schemas.microsoft.com/office/drawing/2014/main" id="{2F7FA061-5EC5-3043-B9A1-D6718976656B}"/>
              </a:ext>
            </a:extLst>
          </p:cNvPr>
          <p:cNvSpPr>
            <a:spLocks noChangeAspect="1"/>
          </p:cNvSpPr>
          <p:nvPr/>
        </p:nvSpPr>
        <p:spPr>
          <a:xfrm>
            <a:off x="712975" y="3334345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519;p71">
            <a:extLst>
              <a:ext uri="{FF2B5EF4-FFF2-40B4-BE49-F238E27FC236}">
                <a16:creationId xmlns:a16="http://schemas.microsoft.com/office/drawing/2014/main" id="{A5761B74-3143-DF42-B88B-D4B21578792A}"/>
              </a:ext>
            </a:extLst>
          </p:cNvPr>
          <p:cNvSpPr>
            <a:spLocks noChangeAspect="1"/>
          </p:cNvSpPr>
          <p:nvPr/>
        </p:nvSpPr>
        <p:spPr>
          <a:xfrm>
            <a:off x="712975" y="3841157"/>
            <a:ext cx="119008" cy="117965"/>
          </a:xfrm>
          <a:custGeom>
            <a:avLst/>
            <a:gdLst/>
            <a:ahLst/>
            <a:cxnLst/>
            <a:rect l="l" t="t" r="r" b="b"/>
            <a:pathLst>
              <a:path w="29063" h="28808" extrusionOk="0">
                <a:moveTo>
                  <a:pt x="14533" y="1"/>
                </a:moveTo>
                <a:cubicBezTo>
                  <a:pt x="14197" y="1"/>
                  <a:pt x="13862" y="130"/>
                  <a:pt x="13610" y="389"/>
                </a:cubicBezTo>
                <a:lnTo>
                  <a:pt x="518" y="13467"/>
                </a:lnTo>
                <a:cubicBezTo>
                  <a:pt x="1" y="13985"/>
                  <a:pt x="1" y="14820"/>
                  <a:pt x="518" y="15338"/>
                </a:cubicBezTo>
                <a:lnTo>
                  <a:pt x="13610" y="28429"/>
                </a:lnTo>
                <a:cubicBezTo>
                  <a:pt x="13862" y="28681"/>
                  <a:pt x="14197" y="28807"/>
                  <a:pt x="14533" y="28807"/>
                </a:cubicBezTo>
                <a:cubicBezTo>
                  <a:pt x="14870" y="28807"/>
                  <a:pt x="15208" y="28681"/>
                  <a:pt x="15467" y="28429"/>
                </a:cubicBezTo>
                <a:lnTo>
                  <a:pt x="28559" y="15338"/>
                </a:lnTo>
                <a:cubicBezTo>
                  <a:pt x="29063" y="14820"/>
                  <a:pt x="29063" y="13985"/>
                  <a:pt x="28559" y="13467"/>
                </a:cubicBezTo>
                <a:lnTo>
                  <a:pt x="15467" y="389"/>
                </a:lnTo>
                <a:cubicBezTo>
                  <a:pt x="15208" y="130"/>
                  <a:pt x="14870" y="1"/>
                  <a:pt x="145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1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BAE51F-C0A1-40CB-BFC8-A70946657DF1}"/>
              </a:ext>
            </a:extLst>
          </p:cNvPr>
          <p:cNvSpPr txBox="1"/>
          <p:nvPr/>
        </p:nvSpPr>
        <p:spPr>
          <a:xfrm>
            <a:off x="5084390" y="1471753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PD</a:t>
            </a:r>
          </a:p>
          <a:p>
            <a:pPr algn="ctr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grpSp>
        <p:nvGrpSpPr>
          <p:cNvPr id="16" name="Google Shape;647;p35">
            <a:extLst>
              <a:ext uri="{FF2B5EF4-FFF2-40B4-BE49-F238E27FC236}">
                <a16:creationId xmlns:a16="http://schemas.microsoft.com/office/drawing/2014/main" id="{46619F34-32D1-4316-A8A7-0DA400D56679}"/>
              </a:ext>
            </a:extLst>
          </p:cNvPr>
          <p:cNvGrpSpPr/>
          <p:nvPr/>
        </p:nvGrpSpPr>
        <p:grpSpPr>
          <a:xfrm rot="10800000">
            <a:off x="7539057" y="1431726"/>
            <a:ext cx="1453044" cy="1322152"/>
            <a:chOff x="-8450525" y="238125"/>
            <a:chExt cx="8822050" cy="5238750"/>
          </a:xfrm>
        </p:grpSpPr>
        <p:sp>
          <p:nvSpPr>
            <p:cNvPr id="17" name="Google Shape;648;p35">
              <a:extLst>
                <a:ext uri="{FF2B5EF4-FFF2-40B4-BE49-F238E27FC236}">
                  <a16:creationId xmlns:a16="http://schemas.microsoft.com/office/drawing/2014/main" id="{8374AB37-04E6-4C4F-949A-6E686F348717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649;p35">
              <a:extLst>
                <a:ext uri="{FF2B5EF4-FFF2-40B4-BE49-F238E27FC236}">
                  <a16:creationId xmlns:a16="http://schemas.microsoft.com/office/drawing/2014/main" id="{8C173D2A-7FD9-46EA-82C1-0C6C9C2AB1E4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650;p35">
              <a:extLst>
                <a:ext uri="{FF2B5EF4-FFF2-40B4-BE49-F238E27FC236}">
                  <a16:creationId xmlns:a16="http://schemas.microsoft.com/office/drawing/2014/main" id="{115B7CCE-9E94-47C8-9060-230C3AD2DC31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651;p35">
              <a:extLst>
                <a:ext uri="{FF2B5EF4-FFF2-40B4-BE49-F238E27FC236}">
                  <a16:creationId xmlns:a16="http://schemas.microsoft.com/office/drawing/2014/main" id="{BAEB18F2-C2E3-4DEA-86DD-FB3ABF6E58EA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652;p35">
              <a:extLst>
                <a:ext uri="{FF2B5EF4-FFF2-40B4-BE49-F238E27FC236}">
                  <a16:creationId xmlns:a16="http://schemas.microsoft.com/office/drawing/2014/main" id="{971426B7-6FBB-4B0F-8A84-319F5E36F3B7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653;p35">
              <a:extLst>
                <a:ext uri="{FF2B5EF4-FFF2-40B4-BE49-F238E27FC236}">
                  <a16:creationId xmlns:a16="http://schemas.microsoft.com/office/drawing/2014/main" id="{F9CF4FAE-722D-4C4F-AA7E-D4335AFAF7CE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654;p35">
              <a:extLst>
                <a:ext uri="{FF2B5EF4-FFF2-40B4-BE49-F238E27FC236}">
                  <a16:creationId xmlns:a16="http://schemas.microsoft.com/office/drawing/2014/main" id="{9E6B5A31-8B4C-4587-9211-0AAA57ADB60B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655;p35">
              <a:extLst>
                <a:ext uri="{FF2B5EF4-FFF2-40B4-BE49-F238E27FC236}">
                  <a16:creationId xmlns:a16="http://schemas.microsoft.com/office/drawing/2014/main" id="{C2238C2C-2377-4EFF-93E7-9BD5C51D5BAD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656;p35">
              <a:extLst>
                <a:ext uri="{FF2B5EF4-FFF2-40B4-BE49-F238E27FC236}">
                  <a16:creationId xmlns:a16="http://schemas.microsoft.com/office/drawing/2014/main" id="{A6AE7750-C468-42FD-801F-575B736BCE8F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657;p35">
              <a:extLst>
                <a:ext uri="{FF2B5EF4-FFF2-40B4-BE49-F238E27FC236}">
                  <a16:creationId xmlns:a16="http://schemas.microsoft.com/office/drawing/2014/main" id="{EDBCC82C-CCDD-4303-A147-CA2A5A54255D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658;p35">
              <a:extLst>
                <a:ext uri="{FF2B5EF4-FFF2-40B4-BE49-F238E27FC236}">
                  <a16:creationId xmlns:a16="http://schemas.microsoft.com/office/drawing/2014/main" id="{D3BB8503-94FE-4677-A8EE-296637FF36F7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659;p35">
              <a:extLst>
                <a:ext uri="{FF2B5EF4-FFF2-40B4-BE49-F238E27FC236}">
                  <a16:creationId xmlns:a16="http://schemas.microsoft.com/office/drawing/2014/main" id="{623FA776-EA4B-406C-879D-0B04312A6322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660;p35">
              <a:extLst>
                <a:ext uri="{FF2B5EF4-FFF2-40B4-BE49-F238E27FC236}">
                  <a16:creationId xmlns:a16="http://schemas.microsoft.com/office/drawing/2014/main" id="{9D014824-6D19-4544-966C-1F740040C06B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661;p35">
              <a:extLst>
                <a:ext uri="{FF2B5EF4-FFF2-40B4-BE49-F238E27FC236}">
                  <a16:creationId xmlns:a16="http://schemas.microsoft.com/office/drawing/2014/main" id="{50AFA10D-74D3-4E99-AC4A-DEC9439CD82D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662;p35">
              <a:extLst>
                <a:ext uri="{FF2B5EF4-FFF2-40B4-BE49-F238E27FC236}">
                  <a16:creationId xmlns:a16="http://schemas.microsoft.com/office/drawing/2014/main" id="{74AE7B4B-201E-424B-A83A-8D7DB275A54D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663;p35">
              <a:extLst>
                <a:ext uri="{FF2B5EF4-FFF2-40B4-BE49-F238E27FC236}">
                  <a16:creationId xmlns:a16="http://schemas.microsoft.com/office/drawing/2014/main" id="{55F81420-303F-43CC-87BD-483FB43D694A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664;p35">
              <a:extLst>
                <a:ext uri="{FF2B5EF4-FFF2-40B4-BE49-F238E27FC236}">
                  <a16:creationId xmlns:a16="http://schemas.microsoft.com/office/drawing/2014/main" id="{80AD58CF-B475-43F8-A666-6F13FD6FB5E8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665;p35">
              <a:extLst>
                <a:ext uri="{FF2B5EF4-FFF2-40B4-BE49-F238E27FC236}">
                  <a16:creationId xmlns:a16="http://schemas.microsoft.com/office/drawing/2014/main" id="{1365CE40-4786-4E2E-A95C-D9342DA9E7A3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666;p35">
              <a:extLst>
                <a:ext uri="{FF2B5EF4-FFF2-40B4-BE49-F238E27FC236}">
                  <a16:creationId xmlns:a16="http://schemas.microsoft.com/office/drawing/2014/main" id="{8A5A1F86-0D3E-4695-8A45-377598906854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667;p35">
              <a:extLst>
                <a:ext uri="{FF2B5EF4-FFF2-40B4-BE49-F238E27FC236}">
                  <a16:creationId xmlns:a16="http://schemas.microsoft.com/office/drawing/2014/main" id="{830FF90A-45B3-4737-8DBC-E8E27C3FA80F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668;p35">
              <a:extLst>
                <a:ext uri="{FF2B5EF4-FFF2-40B4-BE49-F238E27FC236}">
                  <a16:creationId xmlns:a16="http://schemas.microsoft.com/office/drawing/2014/main" id="{E77A1C9C-FCC2-4017-8FD2-C1903963AFF0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669;p35">
              <a:extLst>
                <a:ext uri="{FF2B5EF4-FFF2-40B4-BE49-F238E27FC236}">
                  <a16:creationId xmlns:a16="http://schemas.microsoft.com/office/drawing/2014/main" id="{834E220B-10EB-4620-8182-D706C55334A4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670;p35">
              <a:extLst>
                <a:ext uri="{FF2B5EF4-FFF2-40B4-BE49-F238E27FC236}">
                  <a16:creationId xmlns:a16="http://schemas.microsoft.com/office/drawing/2014/main" id="{69110DDA-16ED-4CB6-A80C-F05F4ED6FFC6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671;p35">
              <a:extLst>
                <a:ext uri="{FF2B5EF4-FFF2-40B4-BE49-F238E27FC236}">
                  <a16:creationId xmlns:a16="http://schemas.microsoft.com/office/drawing/2014/main" id="{E5F94072-E8C2-4DCC-ACBF-9340C0A26DD1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672;p35">
              <a:extLst>
                <a:ext uri="{FF2B5EF4-FFF2-40B4-BE49-F238E27FC236}">
                  <a16:creationId xmlns:a16="http://schemas.microsoft.com/office/drawing/2014/main" id="{FADDCED7-12C3-4A00-823B-F5EFAA7E7C07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673;p35">
              <a:extLst>
                <a:ext uri="{FF2B5EF4-FFF2-40B4-BE49-F238E27FC236}">
                  <a16:creationId xmlns:a16="http://schemas.microsoft.com/office/drawing/2014/main" id="{B8E4C324-9059-42F1-8583-AA71D6E8D7AF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674;p35">
              <a:extLst>
                <a:ext uri="{FF2B5EF4-FFF2-40B4-BE49-F238E27FC236}">
                  <a16:creationId xmlns:a16="http://schemas.microsoft.com/office/drawing/2014/main" id="{BABC99C6-612F-4AC9-B851-03C81C5A658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675;p35">
              <a:extLst>
                <a:ext uri="{FF2B5EF4-FFF2-40B4-BE49-F238E27FC236}">
                  <a16:creationId xmlns:a16="http://schemas.microsoft.com/office/drawing/2014/main" id="{DE496DDC-9926-42B5-89F4-2285CA6F1F77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676;p35">
              <a:extLst>
                <a:ext uri="{FF2B5EF4-FFF2-40B4-BE49-F238E27FC236}">
                  <a16:creationId xmlns:a16="http://schemas.microsoft.com/office/drawing/2014/main" id="{3E2D4887-E24F-48B4-81A2-040F50ADC30A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677;p35">
              <a:extLst>
                <a:ext uri="{FF2B5EF4-FFF2-40B4-BE49-F238E27FC236}">
                  <a16:creationId xmlns:a16="http://schemas.microsoft.com/office/drawing/2014/main" id="{F0F9AE03-10B8-435F-866F-09289B81A2C7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678;p35">
              <a:extLst>
                <a:ext uri="{FF2B5EF4-FFF2-40B4-BE49-F238E27FC236}">
                  <a16:creationId xmlns:a16="http://schemas.microsoft.com/office/drawing/2014/main" id="{F2B208E7-CE45-49CA-957E-B09C72AA7E06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679;p35">
              <a:extLst>
                <a:ext uri="{FF2B5EF4-FFF2-40B4-BE49-F238E27FC236}">
                  <a16:creationId xmlns:a16="http://schemas.microsoft.com/office/drawing/2014/main" id="{83AF324E-A422-4466-8E38-70EBFD4326BD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680;p35">
              <a:extLst>
                <a:ext uri="{FF2B5EF4-FFF2-40B4-BE49-F238E27FC236}">
                  <a16:creationId xmlns:a16="http://schemas.microsoft.com/office/drawing/2014/main" id="{4E3DFEF8-EBD0-494F-9173-A0B3C7D962EF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681;p35">
              <a:extLst>
                <a:ext uri="{FF2B5EF4-FFF2-40B4-BE49-F238E27FC236}">
                  <a16:creationId xmlns:a16="http://schemas.microsoft.com/office/drawing/2014/main" id="{0B33F149-D5FB-4E1D-B9CE-F2E007D74287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682;p35">
              <a:extLst>
                <a:ext uri="{FF2B5EF4-FFF2-40B4-BE49-F238E27FC236}">
                  <a16:creationId xmlns:a16="http://schemas.microsoft.com/office/drawing/2014/main" id="{AAA706C7-E01C-41AB-8BD9-1DDA172AE3E2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683;p35">
              <a:extLst>
                <a:ext uri="{FF2B5EF4-FFF2-40B4-BE49-F238E27FC236}">
                  <a16:creationId xmlns:a16="http://schemas.microsoft.com/office/drawing/2014/main" id="{A70EF5DE-16B1-4934-931D-AB0188AF757F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684;p35">
              <a:extLst>
                <a:ext uri="{FF2B5EF4-FFF2-40B4-BE49-F238E27FC236}">
                  <a16:creationId xmlns:a16="http://schemas.microsoft.com/office/drawing/2014/main" id="{FEDA76D1-6AA5-4C2B-AA6A-1669F1A72B44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85;p35">
              <a:extLst>
                <a:ext uri="{FF2B5EF4-FFF2-40B4-BE49-F238E27FC236}">
                  <a16:creationId xmlns:a16="http://schemas.microsoft.com/office/drawing/2014/main" id="{6E145120-3759-4FFF-9830-D6D7B2FF47C9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86;p35">
              <a:extLst>
                <a:ext uri="{FF2B5EF4-FFF2-40B4-BE49-F238E27FC236}">
                  <a16:creationId xmlns:a16="http://schemas.microsoft.com/office/drawing/2014/main" id="{9E0E61FE-1600-43E7-9115-5BC6FBC6E67E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87;p35">
              <a:extLst>
                <a:ext uri="{FF2B5EF4-FFF2-40B4-BE49-F238E27FC236}">
                  <a16:creationId xmlns:a16="http://schemas.microsoft.com/office/drawing/2014/main" id="{F2AE6EF2-EBE4-44F4-93C2-FA98E008FBC2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88;p35">
              <a:extLst>
                <a:ext uri="{FF2B5EF4-FFF2-40B4-BE49-F238E27FC236}">
                  <a16:creationId xmlns:a16="http://schemas.microsoft.com/office/drawing/2014/main" id="{66FDCF87-2B5B-4302-BF43-884A714EB330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89;p35">
              <a:extLst>
                <a:ext uri="{FF2B5EF4-FFF2-40B4-BE49-F238E27FC236}">
                  <a16:creationId xmlns:a16="http://schemas.microsoft.com/office/drawing/2014/main" id="{7D072E11-ACCC-4233-9081-FE632F092D0E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90;p35">
              <a:extLst>
                <a:ext uri="{FF2B5EF4-FFF2-40B4-BE49-F238E27FC236}">
                  <a16:creationId xmlns:a16="http://schemas.microsoft.com/office/drawing/2014/main" id="{300AEA02-5323-4804-811E-9B917E3DCDA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91;p35">
              <a:extLst>
                <a:ext uri="{FF2B5EF4-FFF2-40B4-BE49-F238E27FC236}">
                  <a16:creationId xmlns:a16="http://schemas.microsoft.com/office/drawing/2014/main" id="{FB0E0000-0B60-413F-B7BA-E81EA779E4A2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92;p35">
              <a:extLst>
                <a:ext uri="{FF2B5EF4-FFF2-40B4-BE49-F238E27FC236}">
                  <a16:creationId xmlns:a16="http://schemas.microsoft.com/office/drawing/2014/main" id="{1B2606AD-D325-4335-975D-84FC02A9C9B6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93;p35">
              <a:extLst>
                <a:ext uri="{FF2B5EF4-FFF2-40B4-BE49-F238E27FC236}">
                  <a16:creationId xmlns:a16="http://schemas.microsoft.com/office/drawing/2014/main" id="{5E43CD3B-1505-4BCA-BD7A-1A6425100B51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94;p35">
              <a:extLst>
                <a:ext uri="{FF2B5EF4-FFF2-40B4-BE49-F238E27FC236}">
                  <a16:creationId xmlns:a16="http://schemas.microsoft.com/office/drawing/2014/main" id="{84DDE3E3-9E19-4172-ADFF-47E378E07F20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95;p35">
              <a:extLst>
                <a:ext uri="{FF2B5EF4-FFF2-40B4-BE49-F238E27FC236}">
                  <a16:creationId xmlns:a16="http://schemas.microsoft.com/office/drawing/2014/main" id="{E34EDEB6-D812-4002-86B6-7D3F711D9F8C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96;p35">
              <a:extLst>
                <a:ext uri="{FF2B5EF4-FFF2-40B4-BE49-F238E27FC236}">
                  <a16:creationId xmlns:a16="http://schemas.microsoft.com/office/drawing/2014/main" id="{7C30BA2F-10C3-4AAE-8BC0-0F58E5086ADD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97;p35">
              <a:extLst>
                <a:ext uri="{FF2B5EF4-FFF2-40B4-BE49-F238E27FC236}">
                  <a16:creationId xmlns:a16="http://schemas.microsoft.com/office/drawing/2014/main" id="{0694CAC6-82B0-40CD-AB0C-C2139A4809A5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98;p35">
              <a:extLst>
                <a:ext uri="{FF2B5EF4-FFF2-40B4-BE49-F238E27FC236}">
                  <a16:creationId xmlns:a16="http://schemas.microsoft.com/office/drawing/2014/main" id="{A5A04A77-2011-4BDB-BAD5-71CB810F5BE8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99;p35">
              <a:extLst>
                <a:ext uri="{FF2B5EF4-FFF2-40B4-BE49-F238E27FC236}">
                  <a16:creationId xmlns:a16="http://schemas.microsoft.com/office/drawing/2014/main" id="{4218879B-4D06-4A99-9B76-CF736A6FEE6B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700;p35">
              <a:extLst>
                <a:ext uri="{FF2B5EF4-FFF2-40B4-BE49-F238E27FC236}">
                  <a16:creationId xmlns:a16="http://schemas.microsoft.com/office/drawing/2014/main" id="{30CC5E81-6A27-42A1-B558-F351686FD9F5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701;p35">
              <a:extLst>
                <a:ext uri="{FF2B5EF4-FFF2-40B4-BE49-F238E27FC236}">
                  <a16:creationId xmlns:a16="http://schemas.microsoft.com/office/drawing/2014/main" id="{9CCECEEF-A888-4F0E-BC1D-37765616FA2D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702;p35">
              <a:extLst>
                <a:ext uri="{FF2B5EF4-FFF2-40B4-BE49-F238E27FC236}">
                  <a16:creationId xmlns:a16="http://schemas.microsoft.com/office/drawing/2014/main" id="{D903297B-F0DA-47A7-BC32-86AA22322B43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703;p35">
              <a:extLst>
                <a:ext uri="{FF2B5EF4-FFF2-40B4-BE49-F238E27FC236}">
                  <a16:creationId xmlns:a16="http://schemas.microsoft.com/office/drawing/2014/main" id="{DC0411F1-87F1-4C00-80B5-EBC54B7B5054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77" y="1449108"/>
            <a:ext cx="5066441" cy="25332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712" y="3693847"/>
            <a:ext cx="3546389" cy="1311732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E483078-438A-4082-9F93-2A99F50A5919}"/>
              </a:ext>
            </a:extLst>
          </p:cNvPr>
          <p:cNvSpPr/>
          <p:nvPr/>
        </p:nvSpPr>
        <p:spPr>
          <a:xfrm>
            <a:off x="5498914" y="2487567"/>
            <a:ext cx="2187589" cy="981846"/>
          </a:xfrm>
          <a:custGeom>
            <a:avLst/>
            <a:gdLst>
              <a:gd name="connsiteX0" fmla="*/ 0 w 2187589"/>
              <a:gd name="connsiteY0" fmla="*/ 163644 h 981846"/>
              <a:gd name="connsiteX1" fmla="*/ 163644 w 2187589"/>
              <a:gd name="connsiteY1" fmla="*/ 0 h 981846"/>
              <a:gd name="connsiteX2" fmla="*/ 628719 w 2187589"/>
              <a:gd name="connsiteY2" fmla="*/ 0 h 981846"/>
              <a:gd name="connsiteX3" fmla="*/ 1056588 w 2187589"/>
              <a:gd name="connsiteY3" fmla="*/ 0 h 981846"/>
              <a:gd name="connsiteX4" fmla="*/ 1558870 w 2187589"/>
              <a:gd name="connsiteY4" fmla="*/ 0 h 981846"/>
              <a:gd name="connsiteX5" fmla="*/ 2023945 w 2187589"/>
              <a:gd name="connsiteY5" fmla="*/ 0 h 981846"/>
              <a:gd name="connsiteX6" fmla="*/ 2187589 w 2187589"/>
              <a:gd name="connsiteY6" fmla="*/ 163644 h 981846"/>
              <a:gd name="connsiteX7" fmla="*/ 2187589 w 2187589"/>
              <a:gd name="connsiteY7" fmla="*/ 477832 h 981846"/>
              <a:gd name="connsiteX8" fmla="*/ 2187589 w 2187589"/>
              <a:gd name="connsiteY8" fmla="*/ 818202 h 981846"/>
              <a:gd name="connsiteX9" fmla="*/ 2023945 w 2187589"/>
              <a:gd name="connsiteY9" fmla="*/ 981846 h 981846"/>
              <a:gd name="connsiteX10" fmla="*/ 1596076 w 2187589"/>
              <a:gd name="connsiteY10" fmla="*/ 981846 h 981846"/>
              <a:gd name="connsiteX11" fmla="*/ 1168207 w 2187589"/>
              <a:gd name="connsiteY11" fmla="*/ 981846 h 981846"/>
              <a:gd name="connsiteX12" fmla="*/ 758940 w 2187589"/>
              <a:gd name="connsiteY12" fmla="*/ 981846 h 981846"/>
              <a:gd name="connsiteX13" fmla="*/ 163644 w 2187589"/>
              <a:gd name="connsiteY13" fmla="*/ 981846 h 981846"/>
              <a:gd name="connsiteX14" fmla="*/ 0 w 2187589"/>
              <a:gd name="connsiteY14" fmla="*/ 818202 h 981846"/>
              <a:gd name="connsiteX15" fmla="*/ 0 w 2187589"/>
              <a:gd name="connsiteY15" fmla="*/ 477832 h 981846"/>
              <a:gd name="connsiteX16" fmla="*/ 0 w 2187589"/>
              <a:gd name="connsiteY16" fmla="*/ 163644 h 98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87589" h="981846" fill="none" extrusionOk="0">
                <a:moveTo>
                  <a:pt x="0" y="163644"/>
                </a:moveTo>
                <a:cubicBezTo>
                  <a:pt x="-8146" y="70238"/>
                  <a:pt x="71600" y="14749"/>
                  <a:pt x="163644" y="0"/>
                </a:cubicBezTo>
                <a:cubicBezTo>
                  <a:pt x="263062" y="-30982"/>
                  <a:pt x="455012" y="1011"/>
                  <a:pt x="628719" y="0"/>
                </a:cubicBezTo>
                <a:cubicBezTo>
                  <a:pt x="802426" y="-1011"/>
                  <a:pt x="865844" y="10159"/>
                  <a:pt x="1056588" y="0"/>
                </a:cubicBezTo>
                <a:cubicBezTo>
                  <a:pt x="1247332" y="-10159"/>
                  <a:pt x="1383604" y="36888"/>
                  <a:pt x="1558870" y="0"/>
                </a:cubicBezTo>
                <a:cubicBezTo>
                  <a:pt x="1734136" y="-36888"/>
                  <a:pt x="1862688" y="53879"/>
                  <a:pt x="2023945" y="0"/>
                </a:cubicBezTo>
                <a:cubicBezTo>
                  <a:pt x="2119249" y="-2768"/>
                  <a:pt x="2187695" y="67569"/>
                  <a:pt x="2187589" y="163644"/>
                </a:cubicBezTo>
                <a:cubicBezTo>
                  <a:pt x="2222568" y="302638"/>
                  <a:pt x="2154921" y="414581"/>
                  <a:pt x="2187589" y="477832"/>
                </a:cubicBezTo>
                <a:cubicBezTo>
                  <a:pt x="2220257" y="541083"/>
                  <a:pt x="2151429" y="684203"/>
                  <a:pt x="2187589" y="818202"/>
                </a:cubicBezTo>
                <a:cubicBezTo>
                  <a:pt x="2173385" y="907126"/>
                  <a:pt x="2087776" y="983870"/>
                  <a:pt x="2023945" y="981846"/>
                </a:cubicBezTo>
                <a:cubicBezTo>
                  <a:pt x="1836310" y="1009774"/>
                  <a:pt x="1781906" y="955544"/>
                  <a:pt x="1596076" y="981846"/>
                </a:cubicBezTo>
                <a:cubicBezTo>
                  <a:pt x="1410246" y="1008148"/>
                  <a:pt x="1328686" y="976702"/>
                  <a:pt x="1168207" y="981846"/>
                </a:cubicBezTo>
                <a:cubicBezTo>
                  <a:pt x="1007728" y="986990"/>
                  <a:pt x="949174" y="963242"/>
                  <a:pt x="758940" y="981846"/>
                </a:cubicBezTo>
                <a:cubicBezTo>
                  <a:pt x="568706" y="1000450"/>
                  <a:pt x="319514" y="962191"/>
                  <a:pt x="163644" y="981846"/>
                </a:cubicBezTo>
                <a:cubicBezTo>
                  <a:pt x="71139" y="980085"/>
                  <a:pt x="-6250" y="908023"/>
                  <a:pt x="0" y="818202"/>
                </a:cubicBezTo>
                <a:cubicBezTo>
                  <a:pt x="-21083" y="693537"/>
                  <a:pt x="18643" y="563342"/>
                  <a:pt x="0" y="477832"/>
                </a:cubicBezTo>
                <a:cubicBezTo>
                  <a:pt x="-18643" y="392322"/>
                  <a:pt x="19205" y="280318"/>
                  <a:pt x="0" y="163644"/>
                </a:cubicBezTo>
                <a:close/>
              </a:path>
              <a:path w="2187589" h="981846" stroke="0" extrusionOk="0">
                <a:moveTo>
                  <a:pt x="0" y="163644"/>
                </a:moveTo>
                <a:cubicBezTo>
                  <a:pt x="-7723" y="84297"/>
                  <a:pt x="81248" y="-21650"/>
                  <a:pt x="163644" y="0"/>
                </a:cubicBezTo>
                <a:cubicBezTo>
                  <a:pt x="279947" y="-27827"/>
                  <a:pt x="535595" y="52389"/>
                  <a:pt x="628719" y="0"/>
                </a:cubicBezTo>
                <a:cubicBezTo>
                  <a:pt x="721844" y="-52389"/>
                  <a:pt x="890415" y="19139"/>
                  <a:pt x="1093795" y="0"/>
                </a:cubicBezTo>
                <a:cubicBezTo>
                  <a:pt x="1297175" y="-19139"/>
                  <a:pt x="1427521" y="29139"/>
                  <a:pt x="1577473" y="0"/>
                </a:cubicBezTo>
                <a:cubicBezTo>
                  <a:pt x="1727425" y="-29139"/>
                  <a:pt x="1880156" y="41847"/>
                  <a:pt x="2023945" y="0"/>
                </a:cubicBezTo>
                <a:cubicBezTo>
                  <a:pt x="2112992" y="-7848"/>
                  <a:pt x="2177588" y="80136"/>
                  <a:pt x="2187589" y="163644"/>
                </a:cubicBezTo>
                <a:cubicBezTo>
                  <a:pt x="2213935" y="297879"/>
                  <a:pt x="2169713" y="338727"/>
                  <a:pt x="2187589" y="477832"/>
                </a:cubicBezTo>
                <a:cubicBezTo>
                  <a:pt x="2205465" y="616937"/>
                  <a:pt x="2175680" y="717480"/>
                  <a:pt x="2187589" y="818202"/>
                </a:cubicBezTo>
                <a:cubicBezTo>
                  <a:pt x="2186168" y="911827"/>
                  <a:pt x="2097823" y="978087"/>
                  <a:pt x="2023945" y="981846"/>
                </a:cubicBezTo>
                <a:cubicBezTo>
                  <a:pt x="1791025" y="1016005"/>
                  <a:pt x="1736567" y="942591"/>
                  <a:pt x="1540267" y="981846"/>
                </a:cubicBezTo>
                <a:cubicBezTo>
                  <a:pt x="1343967" y="1021101"/>
                  <a:pt x="1203001" y="949833"/>
                  <a:pt x="1112398" y="981846"/>
                </a:cubicBezTo>
                <a:cubicBezTo>
                  <a:pt x="1021795" y="1013859"/>
                  <a:pt x="768575" y="926606"/>
                  <a:pt x="610116" y="981846"/>
                </a:cubicBezTo>
                <a:cubicBezTo>
                  <a:pt x="451657" y="1037086"/>
                  <a:pt x="360280" y="934738"/>
                  <a:pt x="163644" y="981846"/>
                </a:cubicBezTo>
                <a:cubicBezTo>
                  <a:pt x="95522" y="987592"/>
                  <a:pt x="20368" y="917101"/>
                  <a:pt x="0" y="818202"/>
                </a:cubicBezTo>
                <a:cubicBezTo>
                  <a:pt x="-22817" y="681750"/>
                  <a:pt x="27350" y="658250"/>
                  <a:pt x="0" y="504014"/>
                </a:cubicBezTo>
                <a:cubicBezTo>
                  <a:pt x="-27350" y="349778"/>
                  <a:pt x="6547" y="310197"/>
                  <a:pt x="0" y="163644"/>
                </a:cubicBez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60988905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BDEE5D9-DE58-4627-AD62-A18D1B67FDC6}"/>
                  </a:ext>
                </a:extLst>
              </p:cNvPr>
              <p:cNvSpPr txBox="1"/>
              <p:nvPr/>
            </p:nvSpPr>
            <p:spPr>
              <a:xfrm>
                <a:off x="5439209" y="2553012"/>
                <a:ext cx="2292406" cy="812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=0.125,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=20,  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CBDEE5D9-DE58-4627-AD62-A18D1B67F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09" y="2553012"/>
                <a:ext cx="2292406" cy="812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14504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/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compare the results for the balancing phase, from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We plot the whole state variables knowing that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4A0A18-9D99-4979-9F70-385509D6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" y="691563"/>
                <a:ext cx="8134307" cy="639919"/>
              </a:xfrm>
              <a:prstGeom prst="rect">
                <a:avLst/>
              </a:prstGeom>
              <a:blipFill>
                <a:blip r:embed="rId3"/>
                <a:stretch>
                  <a:fillRect l="-75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328AA9E-E69C-4720-B1EE-2570352F2BB3}"/>
              </a:ext>
            </a:extLst>
          </p:cNvPr>
          <p:cNvSpPr txBox="1"/>
          <p:nvPr/>
        </p:nvSpPr>
        <p:spPr>
          <a:xfrm>
            <a:off x="1030428" y="4192844"/>
            <a:ext cx="1598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State variables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C2C656-6024-4669-B44C-91B5D4B46AB3}"/>
              </a:ext>
            </a:extLst>
          </p:cNvPr>
          <p:cNvSpPr txBox="1"/>
          <p:nvPr/>
        </p:nvSpPr>
        <p:spPr>
          <a:xfrm>
            <a:off x="3311233" y="4533773"/>
            <a:ext cx="185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Control variables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69E2568-A9EF-4105-97E5-4DCF10BE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84191">
            <a:off x="4823198" y="4159216"/>
            <a:ext cx="526093" cy="52609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7ADC949-6F57-4F85-B52B-5F70B4A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631170" flipV="1">
            <a:off x="2365662" y="3940680"/>
            <a:ext cx="526093" cy="52609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8D28299-3D72-E442-BFC5-61357C2779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1277" y="1449108"/>
            <a:ext cx="5066441" cy="25332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85BC1E-A0E3-8347-BBB6-F3844686838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45712" y="3695204"/>
            <a:ext cx="3546389" cy="1309017"/>
          </a:xfrm>
          <a:prstGeom prst="rect">
            <a:avLst/>
          </a:prstGeom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2083B15E-6991-8F49-BD78-52C685A719C6}"/>
              </a:ext>
            </a:extLst>
          </p:cNvPr>
          <p:cNvSpPr txBox="1"/>
          <p:nvPr/>
        </p:nvSpPr>
        <p:spPr>
          <a:xfrm>
            <a:off x="5222019" y="1888387"/>
            <a:ext cx="2942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MPC</a:t>
            </a:r>
          </a:p>
          <a:p>
            <a:pPr algn="ctr"/>
            <a:r>
              <a:rPr lang="en-US" sz="2400" b="1">
                <a:solidFill>
                  <a:schemeClr val="tx2">
                    <a:lumMod val="75000"/>
                  </a:schemeClr>
                </a:solidFill>
              </a:rPr>
              <a:t> results</a:t>
            </a:r>
          </a:p>
        </p:txBody>
      </p:sp>
      <p:grpSp>
        <p:nvGrpSpPr>
          <p:cNvPr id="74" name="Google Shape;941;p40">
            <a:extLst>
              <a:ext uri="{FF2B5EF4-FFF2-40B4-BE49-F238E27FC236}">
                <a16:creationId xmlns:a16="http://schemas.microsoft.com/office/drawing/2014/main" id="{2020FB9F-534B-B642-BB67-F92EA1D355C6}"/>
              </a:ext>
            </a:extLst>
          </p:cNvPr>
          <p:cNvGrpSpPr/>
          <p:nvPr/>
        </p:nvGrpSpPr>
        <p:grpSpPr>
          <a:xfrm rot="10800000">
            <a:off x="7528218" y="1554439"/>
            <a:ext cx="1064671" cy="1737585"/>
            <a:chOff x="-3800875" y="-14524700"/>
            <a:chExt cx="5565450" cy="14762825"/>
          </a:xfrm>
        </p:grpSpPr>
        <p:sp>
          <p:nvSpPr>
            <p:cNvPr id="75" name="Google Shape;942;p40">
              <a:extLst>
                <a:ext uri="{FF2B5EF4-FFF2-40B4-BE49-F238E27FC236}">
                  <a16:creationId xmlns:a16="http://schemas.microsoft.com/office/drawing/2014/main" id="{F8D8D7A6-F8A6-CD4F-B10C-08B9EB6072A1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943;p40">
              <a:extLst>
                <a:ext uri="{FF2B5EF4-FFF2-40B4-BE49-F238E27FC236}">
                  <a16:creationId xmlns:a16="http://schemas.microsoft.com/office/drawing/2014/main" id="{38F25CE1-FF1B-B349-B8CC-D1FF44C01C36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944;p40">
              <a:extLst>
                <a:ext uri="{FF2B5EF4-FFF2-40B4-BE49-F238E27FC236}">
                  <a16:creationId xmlns:a16="http://schemas.microsoft.com/office/drawing/2014/main" id="{049C7D87-932C-6947-B0A9-656ECA92F641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945;p40">
              <a:extLst>
                <a:ext uri="{FF2B5EF4-FFF2-40B4-BE49-F238E27FC236}">
                  <a16:creationId xmlns:a16="http://schemas.microsoft.com/office/drawing/2014/main" id="{48E027D3-C0D1-3648-97DC-B3CB9A3F10F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946;p40">
              <a:extLst>
                <a:ext uri="{FF2B5EF4-FFF2-40B4-BE49-F238E27FC236}">
                  <a16:creationId xmlns:a16="http://schemas.microsoft.com/office/drawing/2014/main" id="{3DAD3BB8-539B-8B4E-86F1-9E182F4ED150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947;p40">
              <a:extLst>
                <a:ext uri="{FF2B5EF4-FFF2-40B4-BE49-F238E27FC236}">
                  <a16:creationId xmlns:a16="http://schemas.microsoft.com/office/drawing/2014/main" id="{BF20D99E-FB61-2B44-BD5A-82E0FB1E9DD2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948;p40">
              <a:extLst>
                <a:ext uri="{FF2B5EF4-FFF2-40B4-BE49-F238E27FC236}">
                  <a16:creationId xmlns:a16="http://schemas.microsoft.com/office/drawing/2014/main" id="{A0623D8C-417E-0C4A-9E40-0B8D9EF6A737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949;p40">
              <a:extLst>
                <a:ext uri="{FF2B5EF4-FFF2-40B4-BE49-F238E27FC236}">
                  <a16:creationId xmlns:a16="http://schemas.microsoft.com/office/drawing/2014/main" id="{1E4E6021-797C-AB4D-9E93-8D82003F7B11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950;p40">
              <a:extLst>
                <a:ext uri="{FF2B5EF4-FFF2-40B4-BE49-F238E27FC236}">
                  <a16:creationId xmlns:a16="http://schemas.microsoft.com/office/drawing/2014/main" id="{6D1C4009-F1AC-6D47-B7DE-99BFE18C2D9E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951;p40">
              <a:extLst>
                <a:ext uri="{FF2B5EF4-FFF2-40B4-BE49-F238E27FC236}">
                  <a16:creationId xmlns:a16="http://schemas.microsoft.com/office/drawing/2014/main" id="{ADFF9DD8-EE4F-2146-B5D9-8B62ED6EE09F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952;p40">
              <a:extLst>
                <a:ext uri="{FF2B5EF4-FFF2-40B4-BE49-F238E27FC236}">
                  <a16:creationId xmlns:a16="http://schemas.microsoft.com/office/drawing/2014/main" id="{FE23EB19-9950-3B4C-A8F6-A2C727D3568D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953;p40">
              <a:extLst>
                <a:ext uri="{FF2B5EF4-FFF2-40B4-BE49-F238E27FC236}">
                  <a16:creationId xmlns:a16="http://schemas.microsoft.com/office/drawing/2014/main" id="{57B1970A-C19E-9944-859A-41202112839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954;p40">
              <a:extLst>
                <a:ext uri="{FF2B5EF4-FFF2-40B4-BE49-F238E27FC236}">
                  <a16:creationId xmlns:a16="http://schemas.microsoft.com/office/drawing/2014/main" id="{69500E13-E077-2946-9FE3-DFC0829158B1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955;p40">
              <a:extLst>
                <a:ext uri="{FF2B5EF4-FFF2-40B4-BE49-F238E27FC236}">
                  <a16:creationId xmlns:a16="http://schemas.microsoft.com/office/drawing/2014/main" id="{9B7CA9DF-435F-5F45-96A1-0AEFA6066052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956;p40">
              <a:extLst>
                <a:ext uri="{FF2B5EF4-FFF2-40B4-BE49-F238E27FC236}">
                  <a16:creationId xmlns:a16="http://schemas.microsoft.com/office/drawing/2014/main" id="{4B238E5C-F27A-7946-9124-2833A5EF2E2D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57;p40">
              <a:extLst>
                <a:ext uri="{FF2B5EF4-FFF2-40B4-BE49-F238E27FC236}">
                  <a16:creationId xmlns:a16="http://schemas.microsoft.com/office/drawing/2014/main" id="{A48C27D1-527A-124C-B7C1-36BFDB5B93F3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58;p40">
              <a:extLst>
                <a:ext uri="{FF2B5EF4-FFF2-40B4-BE49-F238E27FC236}">
                  <a16:creationId xmlns:a16="http://schemas.microsoft.com/office/drawing/2014/main" id="{611FB788-1F50-B141-B1D5-5DFBC2BEFC8A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959;p40">
              <a:extLst>
                <a:ext uri="{FF2B5EF4-FFF2-40B4-BE49-F238E27FC236}">
                  <a16:creationId xmlns:a16="http://schemas.microsoft.com/office/drawing/2014/main" id="{618A5DA2-055F-E34C-96B8-9BCB9F7765FD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960;p40">
              <a:extLst>
                <a:ext uri="{FF2B5EF4-FFF2-40B4-BE49-F238E27FC236}">
                  <a16:creationId xmlns:a16="http://schemas.microsoft.com/office/drawing/2014/main" id="{B00B8918-3A71-F543-873E-4FD3B92AB2AD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961;p40">
              <a:extLst>
                <a:ext uri="{FF2B5EF4-FFF2-40B4-BE49-F238E27FC236}">
                  <a16:creationId xmlns:a16="http://schemas.microsoft.com/office/drawing/2014/main" id="{0C035E61-5C58-A74A-B26B-7552AB4DDF1E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62;p40">
              <a:extLst>
                <a:ext uri="{FF2B5EF4-FFF2-40B4-BE49-F238E27FC236}">
                  <a16:creationId xmlns:a16="http://schemas.microsoft.com/office/drawing/2014/main" id="{75744710-0632-804A-A433-05AA143C00C1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963;p40">
              <a:extLst>
                <a:ext uri="{FF2B5EF4-FFF2-40B4-BE49-F238E27FC236}">
                  <a16:creationId xmlns:a16="http://schemas.microsoft.com/office/drawing/2014/main" id="{7C77CA69-EC23-DC44-A1AA-34FA94A8060D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964;p40">
              <a:extLst>
                <a:ext uri="{FF2B5EF4-FFF2-40B4-BE49-F238E27FC236}">
                  <a16:creationId xmlns:a16="http://schemas.microsoft.com/office/drawing/2014/main" id="{CFA1C6AC-756F-E141-8394-916265AD4FEA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965;p40">
              <a:extLst>
                <a:ext uri="{FF2B5EF4-FFF2-40B4-BE49-F238E27FC236}">
                  <a16:creationId xmlns:a16="http://schemas.microsoft.com/office/drawing/2014/main" id="{733AD3A2-B8A1-954C-8F78-09FD7A7D9EE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966;p40">
              <a:extLst>
                <a:ext uri="{FF2B5EF4-FFF2-40B4-BE49-F238E27FC236}">
                  <a16:creationId xmlns:a16="http://schemas.microsoft.com/office/drawing/2014/main" id="{406D2D2A-1789-2C42-A10F-A838AC046C51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967;p40">
              <a:extLst>
                <a:ext uri="{FF2B5EF4-FFF2-40B4-BE49-F238E27FC236}">
                  <a16:creationId xmlns:a16="http://schemas.microsoft.com/office/drawing/2014/main" id="{D7CD2A09-42C9-AB44-AFD5-7403FAF8161D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968;p40">
              <a:extLst>
                <a:ext uri="{FF2B5EF4-FFF2-40B4-BE49-F238E27FC236}">
                  <a16:creationId xmlns:a16="http://schemas.microsoft.com/office/drawing/2014/main" id="{F4E99C04-4F34-7E41-8D80-B17071A735F0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969;p40">
              <a:extLst>
                <a:ext uri="{FF2B5EF4-FFF2-40B4-BE49-F238E27FC236}">
                  <a16:creationId xmlns:a16="http://schemas.microsoft.com/office/drawing/2014/main" id="{FA73B2C9-0E6B-134B-9D4D-056C1D0D9753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970;p40">
              <a:extLst>
                <a:ext uri="{FF2B5EF4-FFF2-40B4-BE49-F238E27FC236}">
                  <a16:creationId xmlns:a16="http://schemas.microsoft.com/office/drawing/2014/main" id="{9FB05502-F3D2-6240-873E-FB3F687F0C7F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971;p40">
              <a:extLst>
                <a:ext uri="{FF2B5EF4-FFF2-40B4-BE49-F238E27FC236}">
                  <a16:creationId xmlns:a16="http://schemas.microsoft.com/office/drawing/2014/main" id="{F4A5FD72-CA8B-D748-9F88-3A7A6D0FF670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972;p40">
              <a:extLst>
                <a:ext uri="{FF2B5EF4-FFF2-40B4-BE49-F238E27FC236}">
                  <a16:creationId xmlns:a16="http://schemas.microsoft.com/office/drawing/2014/main" id="{24293744-C82F-6849-B711-F2D438F59C11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973;p40">
              <a:extLst>
                <a:ext uri="{FF2B5EF4-FFF2-40B4-BE49-F238E27FC236}">
                  <a16:creationId xmlns:a16="http://schemas.microsoft.com/office/drawing/2014/main" id="{16EE03D3-1CF3-C845-8F44-9E6FBCBCE9B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974;p40">
              <a:extLst>
                <a:ext uri="{FF2B5EF4-FFF2-40B4-BE49-F238E27FC236}">
                  <a16:creationId xmlns:a16="http://schemas.microsoft.com/office/drawing/2014/main" id="{7AC1572C-5968-E240-A429-101386C8F2EF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975;p40">
              <a:extLst>
                <a:ext uri="{FF2B5EF4-FFF2-40B4-BE49-F238E27FC236}">
                  <a16:creationId xmlns:a16="http://schemas.microsoft.com/office/drawing/2014/main" id="{45A06F68-281D-A048-B5F5-DA9E10E6964C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976;p40">
              <a:extLst>
                <a:ext uri="{FF2B5EF4-FFF2-40B4-BE49-F238E27FC236}">
                  <a16:creationId xmlns:a16="http://schemas.microsoft.com/office/drawing/2014/main" id="{CF51DEC7-4108-AE4C-8322-F6FCC82F0031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85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68"/>
          <p:cNvSpPr txBox="1">
            <a:spLocks noGrp="1"/>
          </p:cNvSpPr>
          <p:nvPr>
            <p:ph type="title"/>
          </p:nvPr>
        </p:nvSpPr>
        <p:spPr>
          <a:xfrm>
            <a:off x="713100" y="11553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vs MPC – results</a:t>
            </a:r>
            <a:endParaRPr/>
          </a:p>
        </p:txBody>
      </p:sp>
      <p:sp>
        <p:nvSpPr>
          <p:cNvPr id="1442" name="Google Shape;1442;p68"/>
          <p:cNvSpPr/>
          <p:nvPr/>
        </p:nvSpPr>
        <p:spPr>
          <a:xfrm>
            <a:off x="2715697" y="789710"/>
            <a:ext cx="4572071" cy="205645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3" name="Google Shape;1443;p68"/>
          <p:cNvSpPr/>
          <p:nvPr/>
        </p:nvSpPr>
        <p:spPr>
          <a:xfrm>
            <a:off x="180018" y="1589189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PD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4" name="Google Shape;1444;p68"/>
          <p:cNvSpPr/>
          <p:nvPr/>
        </p:nvSpPr>
        <p:spPr>
          <a:xfrm>
            <a:off x="1965889" y="2955033"/>
            <a:ext cx="4572000" cy="20556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274300" tIns="18287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5" name="Google Shape;1445;p68"/>
          <p:cNvSpPr/>
          <p:nvPr/>
        </p:nvSpPr>
        <p:spPr>
          <a:xfrm>
            <a:off x="6260689" y="3754512"/>
            <a:ext cx="2785500" cy="4575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MPC</a:t>
            </a:r>
            <a:endParaRPr sz="1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d.mp4" descr="pd.mp4">
            <a:hlinkClick r:id="" action="ppaction://media"/>
            <a:extLst>
              <a:ext uri="{FF2B5EF4-FFF2-40B4-BE49-F238E27FC236}">
                <a16:creationId xmlns:a16="http://schemas.microsoft.com/office/drawing/2014/main" id="{F4C87AC2-C19A-1C46-98CD-EF244D50E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04336" y="813351"/>
            <a:ext cx="4018352" cy="2009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mpc.mp4" descr="mpc.mp4">
            <a:hlinkClick r:id="" action="ppaction://media"/>
            <a:extLst>
              <a:ext uri="{FF2B5EF4-FFF2-40B4-BE49-F238E27FC236}">
                <a16:creationId xmlns:a16="http://schemas.microsoft.com/office/drawing/2014/main" id="{4C3A7FAD-E976-D04D-A3EC-F1596C3F497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43089" y="2978433"/>
            <a:ext cx="4017600" cy="200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oogle Shape;941;p40">
            <a:extLst>
              <a:ext uri="{FF2B5EF4-FFF2-40B4-BE49-F238E27FC236}">
                <a16:creationId xmlns:a16="http://schemas.microsoft.com/office/drawing/2014/main" id="{781A8EEA-8CD2-1049-8981-4B09C39B7ECA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871388" y="3410493"/>
            <a:ext cx="701380" cy="1144680"/>
            <a:chOff x="-3800875" y="-14524700"/>
            <a:chExt cx="5565450" cy="14762825"/>
          </a:xfrm>
        </p:grpSpPr>
        <p:sp>
          <p:nvSpPr>
            <p:cNvPr id="17" name="Google Shape;942;p40">
              <a:extLst>
                <a:ext uri="{FF2B5EF4-FFF2-40B4-BE49-F238E27FC236}">
                  <a16:creationId xmlns:a16="http://schemas.microsoft.com/office/drawing/2014/main" id="{B0243D8A-4DFC-CD46-879F-2B323257615F}"/>
                </a:ext>
              </a:extLst>
            </p:cNvPr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943;p40">
              <a:extLst>
                <a:ext uri="{FF2B5EF4-FFF2-40B4-BE49-F238E27FC236}">
                  <a16:creationId xmlns:a16="http://schemas.microsoft.com/office/drawing/2014/main" id="{207EC34A-A527-2445-9A69-B64FA26FF043}"/>
                </a:ext>
              </a:extLst>
            </p:cNvPr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944;p40">
              <a:extLst>
                <a:ext uri="{FF2B5EF4-FFF2-40B4-BE49-F238E27FC236}">
                  <a16:creationId xmlns:a16="http://schemas.microsoft.com/office/drawing/2014/main" id="{53FCB718-84AE-8D40-9065-23D468F55A50}"/>
                </a:ext>
              </a:extLst>
            </p:cNvPr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945;p40">
              <a:extLst>
                <a:ext uri="{FF2B5EF4-FFF2-40B4-BE49-F238E27FC236}">
                  <a16:creationId xmlns:a16="http://schemas.microsoft.com/office/drawing/2014/main" id="{90B75952-059C-284A-8CBF-A96936975793}"/>
                </a:ext>
              </a:extLst>
            </p:cNvPr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946;p40">
              <a:extLst>
                <a:ext uri="{FF2B5EF4-FFF2-40B4-BE49-F238E27FC236}">
                  <a16:creationId xmlns:a16="http://schemas.microsoft.com/office/drawing/2014/main" id="{3DD86CCB-AD02-4B42-AB67-638FC5474031}"/>
                </a:ext>
              </a:extLst>
            </p:cNvPr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947;p40">
              <a:extLst>
                <a:ext uri="{FF2B5EF4-FFF2-40B4-BE49-F238E27FC236}">
                  <a16:creationId xmlns:a16="http://schemas.microsoft.com/office/drawing/2014/main" id="{2CC7AA4E-7D33-8840-BA60-03AA5B40622E}"/>
                </a:ext>
              </a:extLst>
            </p:cNvPr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948;p40">
              <a:extLst>
                <a:ext uri="{FF2B5EF4-FFF2-40B4-BE49-F238E27FC236}">
                  <a16:creationId xmlns:a16="http://schemas.microsoft.com/office/drawing/2014/main" id="{8850EDB5-F701-464B-962E-70556BA38606}"/>
                </a:ext>
              </a:extLst>
            </p:cNvPr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949;p40">
              <a:extLst>
                <a:ext uri="{FF2B5EF4-FFF2-40B4-BE49-F238E27FC236}">
                  <a16:creationId xmlns:a16="http://schemas.microsoft.com/office/drawing/2014/main" id="{5FA8ADB2-80A6-4747-9BAE-67FF5BCE770C}"/>
                </a:ext>
              </a:extLst>
            </p:cNvPr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950;p40">
              <a:extLst>
                <a:ext uri="{FF2B5EF4-FFF2-40B4-BE49-F238E27FC236}">
                  <a16:creationId xmlns:a16="http://schemas.microsoft.com/office/drawing/2014/main" id="{79814C84-0076-144B-A111-00157FE7A6DC}"/>
                </a:ext>
              </a:extLst>
            </p:cNvPr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951;p40">
              <a:extLst>
                <a:ext uri="{FF2B5EF4-FFF2-40B4-BE49-F238E27FC236}">
                  <a16:creationId xmlns:a16="http://schemas.microsoft.com/office/drawing/2014/main" id="{A8F31A42-6D59-B543-A112-993B750A61C8}"/>
                </a:ext>
              </a:extLst>
            </p:cNvPr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952;p40">
              <a:extLst>
                <a:ext uri="{FF2B5EF4-FFF2-40B4-BE49-F238E27FC236}">
                  <a16:creationId xmlns:a16="http://schemas.microsoft.com/office/drawing/2014/main" id="{E239140E-2CBF-4349-95E9-FFDB95F5CFB4}"/>
                </a:ext>
              </a:extLst>
            </p:cNvPr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953;p40">
              <a:extLst>
                <a:ext uri="{FF2B5EF4-FFF2-40B4-BE49-F238E27FC236}">
                  <a16:creationId xmlns:a16="http://schemas.microsoft.com/office/drawing/2014/main" id="{B55D850A-E46A-5244-8F78-ABC946F3037C}"/>
                </a:ext>
              </a:extLst>
            </p:cNvPr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954;p40">
              <a:extLst>
                <a:ext uri="{FF2B5EF4-FFF2-40B4-BE49-F238E27FC236}">
                  <a16:creationId xmlns:a16="http://schemas.microsoft.com/office/drawing/2014/main" id="{9CAB56F4-6406-104B-9D72-FC4A27ACB316}"/>
                </a:ext>
              </a:extLst>
            </p:cNvPr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955;p40">
              <a:extLst>
                <a:ext uri="{FF2B5EF4-FFF2-40B4-BE49-F238E27FC236}">
                  <a16:creationId xmlns:a16="http://schemas.microsoft.com/office/drawing/2014/main" id="{96340F00-E960-A14B-9694-32BA07BFCD95}"/>
                </a:ext>
              </a:extLst>
            </p:cNvPr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56;p40">
              <a:extLst>
                <a:ext uri="{FF2B5EF4-FFF2-40B4-BE49-F238E27FC236}">
                  <a16:creationId xmlns:a16="http://schemas.microsoft.com/office/drawing/2014/main" id="{08A6D7EC-2E19-CF4F-AC63-30558ED83073}"/>
                </a:ext>
              </a:extLst>
            </p:cNvPr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57;p40">
              <a:extLst>
                <a:ext uri="{FF2B5EF4-FFF2-40B4-BE49-F238E27FC236}">
                  <a16:creationId xmlns:a16="http://schemas.microsoft.com/office/drawing/2014/main" id="{17864290-2167-4B4B-95EC-2080FECDFA99}"/>
                </a:ext>
              </a:extLst>
            </p:cNvPr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958;p40">
              <a:extLst>
                <a:ext uri="{FF2B5EF4-FFF2-40B4-BE49-F238E27FC236}">
                  <a16:creationId xmlns:a16="http://schemas.microsoft.com/office/drawing/2014/main" id="{8C1D0472-1C20-D44C-8E57-30DD3D3A0406}"/>
                </a:ext>
              </a:extLst>
            </p:cNvPr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959;p40">
              <a:extLst>
                <a:ext uri="{FF2B5EF4-FFF2-40B4-BE49-F238E27FC236}">
                  <a16:creationId xmlns:a16="http://schemas.microsoft.com/office/drawing/2014/main" id="{5BBF69D5-5E21-E44F-9F26-78A8EB579D56}"/>
                </a:ext>
              </a:extLst>
            </p:cNvPr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960;p40">
              <a:extLst>
                <a:ext uri="{FF2B5EF4-FFF2-40B4-BE49-F238E27FC236}">
                  <a16:creationId xmlns:a16="http://schemas.microsoft.com/office/drawing/2014/main" id="{06DD96B4-BDB7-7C4F-B512-4B528420060E}"/>
                </a:ext>
              </a:extLst>
            </p:cNvPr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61;p40">
              <a:extLst>
                <a:ext uri="{FF2B5EF4-FFF2-40B4-BE49-F238E27FC236}">
                  <a16:creationId xmlns:a16="http://schemas.microsoft.com/office/drawing/2014/main" id="{B7E8E163-8642-D44D-A69B-E4E8744D4219}"/>
                </a:ext>
              </a:extLst>
            </p:cNvPr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962;p40">
              <a:extLst>
                <a:ext uri="{FF2B5EF4-FFF2-40B4-BE49-F238E27FC236}">
                  <a16:creationId xmlns:a16="http://schemas.microsoft.com/office/drawing/2014/main" id="{2EF6CB6D-6987-5847-A64F-432A38E69CB4}"/>
                </a:ext>
              </a:extLst>
            </p:cNvPr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963;p40">
              <a:extLst>
                <a:ext uri="{FF2B5EF4-FFF2-40B4-BE49-F238E27FC236}">
                  <a16:creationId xmlns:a16="http://schemas.microsoft.com/office/drawing/2014/main" id="{3BA3F749-A31E-9041-B785-23A8221755BC}"/>
                </a:ext>
              </a:extLst>
            </p:cNvPr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964;p40">
              <a:extLst>
                <a:ext uri="{FF2B5EF4-FFF2-40B4-BE49-F238E27FC236}">
                  <a16:creationId xmlns:a16="http://schemas.microsoft.com/office/drawing/2014/main" id="{AB0B1A1E-9EB2-7440-B4FC-0BDA90C4A4F8}"/>
                </a:ext>
              </a:extLst>
            </p:cNvPr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965;p40">
              <a:extLst>
                <a:ext uri="{FF2B5EF4-FFF2-40B4-BE49-F238E27FC236}">
                  <a16:creationId xmlns:a16="http://schemas.microsoft.com/office/drawing/2014/main" id="{E47BB6D4-5288-B444-BD75-B6A870F63E19}"/>
                </a:ext>
              </a:extLst>
            </p:cNvPr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966;p40">
              <a:extLst>
                <a:ext uri="{FF2B5EF4-FFF2-40B4-BE49-F238E27FC236}">
                  <a16:creationId xmlns:a16="http://schemas.microsoft.com/office/drawing/2014/main" id="{C8A0F545-2459-4A48-8FF6-55B5E315A836}"/>
                </a:ext>
              </a:extLst>
            </p:cNvPr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967;p40">
              <a:extLst>
                <a:ext uri="{FF2B5EF4-FFF2-40B4-BE49-F238E27FC236}">
                  <a16:creationId xmlns:a16="http://schemas.microsoft.com/office/drawing/2014/main" id="{EC19A3CB-E14A-0845-9EF0-FE46D1C808F8}"/>
                </a:ext>
              </a:extLst>
            </p:cNvPr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968;p40">
              <a:extLst>
                <a:ext uri="{FF2B5EF4-FFF2-40B4-BE49-F238E27FC236}">
                  <a16:creationId xmlns:a16="http://schemas.microsoft.com/office/drawing/2014/main" id="{806983A9-1155-174E-B095-6EAD00DFE094}"/>
                </a:ext>
              </a:extLst>
            </p:cNvPr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969;p40">
              <a:extLst>
                <a:ext uri="{FF2B5EF4-FFF2-40B4-BE49-F238E27FC236}">
                  <a16:creationId xmlns:a16="http://schemas.microsoft.com/office/drawing/2014/main" id="{145351D0-0D37-0D47-816E-A7B8E19DF182}"/>
                </a:ext>
              </a:extLst>
            </p:cNvPr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970;p40">
              <a:extLst>
                <a:ext uri="{FF2B5EF4-FFF2-40B4-BE49-F238E27FC236}">
                  <a16:creationId xmlns:a16="http://schemas.microsoft.com/office/drawing/2014/main" id="{0DF3FBFF-F37E-4E47-B814-B0F49186158C}"/>
                </a:ext>
              </a:extLst>
            </p:cNvPr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971;p40">
              <a:extLst>
                <a:ext uri="{FF2B5EF4-FFF2-40B4-BE49-F238E27FC236}">
                  <a16:creationId xmlns:a16="http://schemas.microsoft.com/office/drawing/2014/main" id="{F4668C97-585C-0D42-A7FF-85EAE98B94B4}"/>
                </a:ext>
              </a:extLst>
            </p:cNvPr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972;p40">
              <a:extLst>
                <a:ext uri="{FF2B5EF4-FFF2-40B4-BE49-F238E27FC236}">
                  <a16:creationId xmlns:a16="http://schemas.microsoft.com/office/drawing/2014/main" id="{98724027-4B9B-7A44-B643-29CEAC9E17C4}"/>
                </a:ext>
              </a:extLst>
            </p:cNvPr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973;p40">
              <a:extLst>
                <a:ext uri="{FF2B5EF4-FFF2-40B4-BE49-F238E27FC236}">
                  <a16:creationId xmlns:a16="http://schemas.microsoft.com/office/drawing/2014/main" id="{24C289C2-9C52-A245-B237-3A9286B57E9C}"/>
                </a:ext>
              </a:extLst>
            </p:cNvPr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974;p40">
              <a:extLst>
                <a:ext uri="{FF2B5EF4-FFF2-40B4-BE49-F238E27FC236}">
                  <a16:creationId xmlns:a16="http://schemas.microsoft.com/office/drawing/2014/main" id="{0384C4D0-6359-1146-8D03-0D968C94DFBD}"/>
                </a:ext>
              </a:extLst>
            </p:cNvPr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975;p40">
              <a:extLst>
                <a:ext uri="{FF2B5EF4-FFF2-40B4-BE49-F238E27FC236}">
                  <a16:creationId xmlns:a16="http://schemas.microsoft.com/office/drawing/2014/main" id="{DF70B707-DBD1-804D-943C-2EC03894F668}"/>
                </a:ext>
              </a:extLst>
            </p:cNvPr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976;p40">
              <a:extLst>
                <a:ext uri="{FF2B5EF4-FFF2-40B4-BE49-F238E27FC236}">
                  <a16:creationId xmlns:a16="http://schemas.microsoft.com/office/drawing/2014/main" id="{71E50C24-23CB-7B46-8E23-F03094AA9D5C}"/>
                </a:ext>
              </a:extLst>
            </p:cNvPr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" name="Google Shape;647;p35">
            <a:extLst>
              <a:ext uri="{FF2B5EF4-FFF2-40B4-BE49-F238E27FC236}">
                <a16:creationId xmlns:a16="http://schemas.microsoft.com/office/drawing/2014/main" id="{050A663D-5A33-9348-BBE9-CD091739A7C2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7626139" y="1464314"/>
            <a:ext cx="1068227" cy="972000"/>
            <a:chOff x="-8450525" y="238125"/>
            <a:chExt cx="8822050" cy="5238750"/>
          </a:xfrm>
        </p:grpSpPr>
        <p:sp>
          <p:nvSpPr>
            <p:cNvPr id="53" name="Google Shape;648;p35">
              <a:extLst>
                <a:ext uri="{FF2B5EF4-FFF2-40B4-BE49-F238E27FC236}">
                  <a16:creationId xmlns:a16="http://schemas.microsoft.com/office/drawing/2014/main" id="{7E6DBB10-FDCB-A74A-86AA-45FBC2898BE6}"/>
                </a:ext>
              </a:extLst>
            </p:cNvPr>
            <p:cNvSpPr/>
            <p:nvPr/>
          </p:nvSpPr>
          <p:spPr>
            <a:xfrm>
              <a:off x="-8450525" y="238125"/>
              <a:ext cx="8822050" cy="5238750"/>
            </a:xfrm>
            <a:custGeom>
              <a:avLst/>
              <a:gdLst/>
              <a:ahLst/>
              <a:cxnLst/>
              <a:rect l="l" t="t" r="r" b="b"/>
              <a:pathLst>
                <a:path w="352882" h="209550" extrusionOk="0">
                  <a:moveTo>
                    <a:pt x="81791" y="2607"/>
                  </a:moveTo>
                  <a:lnTo>
                    <a:pt x="83842" y="2726"/>
                  </a:lnTo>
                  <a:lnTo>
                    <a:pt x="85892" y="2831"/>
                  </a:lnTo>
                  <a:lnTo>
                    <a:pt x="87943" y="2935"/>
                  </a:lnTo>
                  <a:lnTo>
                    <a:pt x="89993" y="3040"/>
                  </a:lnTo>
                  <a:lnTo>
                    <a:pt x="92044" y="3130"/>
                  </a:lnTo>
                  <a:lnTo>
                    <a:pt x="94094" y="3219"/>
                  </a:lnTo>
                  <a:lnTo>
                    <a:pt x="96154" y="3309"/>
                  </a:lnTo>
                  <a:lnTo>
                    <a:pt x="98205" y="3384"/>
                  </a:lnTo>
                  <a:lnTo>
                    <a:pt x="100255" y="3458"/>
                  </a:lnTo>
                  <a:lnTo>
                    <a:pt x="102315" y="3533"/>
                  </a:lnTo>
                  <a:lnTo>
                    <a:pt x="104366" y="3600"/>
                  </a:lnTo>
                  <a:lnTo>
                    <a:pt x="106417" y="3660"/>
                  </a:lnTo>
                  <a:lnTo>
                    <a:pt x="110527" y="3765"/>
                  </a:lnTo>
                  <a:lnTo>
                    <a:pt x="114638" y="3862"/>
                  </a:lnTo>
                  <a:lnTo>
                    <a:pt x="118748" y="3936"/>
                  </a:lnTo>
                  <a:lnTo>
                    <a:pt x="122859" y="3996"/>
                  </a:lnTo>
                  <a:lnTo>
                    <a:pt x="126979" y="4041"/>
                  </a:lnTo>
                  <a:lnTo>
                    <a:pt x="131090" y="4078"/>
                  </a:lnTo>
                  <a:lnTo>
                    <a:pt x="135201" y="4093"/>
                  </a:lnTo>
                  <a:lnTo>
                    <a:pt x="139321" y="4101"/>
                  </a:lnTo>
                  <a:lnTo>
                    <a:pt x="143431" y="4101"/>
                  </a:lnTo>
                  <a:lnTo>
                    <a:pt x="147552" y="4086"/>
                  </a:lnTo>
                  <a:lnTo>
                    <a:pt x="147762" y="4160"/>
                  </a:lnTo>
                  <a:lnTo>
                    <a:pt x="147877" y="4190"/>
                  </a:lnTo>
                  <a:lnTo>
                    <a:pt x="148002" y="4220"/>
                  </a:lnTo>
                  <a:lnTo>
                    <a:pt x="148127" y="4243"/>
                  </a:lnTo>
                  <a:lnTo>
                    <a:pt x="148261" y="4250"/>
                  </a:lnTo>
                  <a:lnTo>
                    <a:pt x="148414" y="4257"/>
                  </a:lnTo>
                  <a:lnTo>
                    <a:pt x="148567" y="4257"/>
                  </a:lnTo>
                  <a:lnTo>
                    <a:pt x="149870" y="4160"/>
                  </a:lnTo>
                  <a:lnTo>
                    <a:pt x="150522" y="4123"/>
                  </a:lnTo>
                  <a:lnTo>
                    <a:pt x="151183" y="4086"/>
                  </a:lnTo>
                  <a:lnTo>
                    <a:pt x="151298" y="4063"/>
                  </a:lnTo>
                  <a:lnTo>
                    <a:pt x="151413" y="4041"/>
                  </a:lnTo>
                  <a:lnTo>
                    <a:pt x="151614" y="3981"/>
                  </a:lnTo>
                  <a:lnTo>
                    <a:pt x="151557" y="4287"/>
                  </a:lnTo>
                  <a:lnTo>
                    <a:pt x="151490" y="4586"/>
                  </a:lnTo>
                  <a:lnTo>
                    <a:pt x="151413" y="4885"/>
                  </a:lnTo>
                  <a:lnTo>
                    <a:pt x="151327" y="5184"/>
                  </a:lnTo>
                  <a:lnTo>
                    <a:pt x="151231" y="5475"/>
                  </a:lnTo>
                  <a:lnTo>
                    <a:pt x="151135" y="5766"/>
                  </a:lnTo>
                  <a:lnTo>
                    <a:pt x="151039" y="6050"/>
                  </a:lnTo>
                  <a:lnTo>
                    <a:pt x="150924" y="6326"/>
                  </a:lnTo>
                  <a:lnTo>
                    <a:pt x="150809" y="6603"/>
                  </a:lnTo>
                  <a:lnTo>
                    <a:pt x="150694" y="6879"/>
                  </a:lnTo>
                  <a:lnTo>
                    <a:pt x="150560" y="7148"/>
                  </a:lnTo>
                  <a:lnTo>
                    <a:pt x="150426" y="7417"/>
                  </a:lnTo>
                  <a:lnTo>
                    <a:pt x="150292" y="7678"/>
                  </a:lnTo>
                  <a:lnTo>
                    <a:pt x="150148" y="7940"/>
                  </a:lnTo>
                  <a:lnTo>
                    <a:pt x="149995" y="8194"/>
                  </a:lnTo>
                  <a:lnTo>
                    <a:pt x="149842" y="8448"/>
                  </a:lnTo>
                  <a:lnTo>
                    <a:pt x="149679" y="8694"/>
                  </a:lnTo>
                  <a:lnTo>
                    <a:pt x="149506" y="8941"/>
                  </a:lnTo>
                  <a:lnTo>
                    <a:pt x="149334" y="9180"/>
                  </a:lnTo>
                  <a:lnTo>
                    <a:pt x="149152" y="9419"/>
                  </a:lnTo>
                  <a:lnTo>
                    <a:pt x="148970" y="9658"/>
                  </a:lnTo>
                  <a:lnTo>
                    <a:pt x="148778" y="9889"/>
                  </a:lnTo>
                  <a:lnTo>
                    <a:pt x="148586" y="10113"/>
                  </a:lnTo>
                  <a:lnTo>
                    <a:pt x="148385" y="10337"/>
                  </a:lnTo>
                  <a:lnTo>
                    <a:pt x="148184" y="10562"/>
                  </a:lnTo>
                  <a:lnTo>
                    <a:pt x="147973" y="10778"/>
                  </a:lnTo>
                  <a:lnTo>
                    <a:pt x="147762" y="10995"/>
                  </a:lnTo>
                  <a:lnTo>
                    <a:pt x="147542" y="11204"/>
                  </a:lnTo>
                  <a:lnTo>
                    <a:pt x="147312" y="11413"/>
                  </a:lnTo>
                  <a:lnTo>
                    <a:pt x="147082" y="11622"/>
                  </a:lnTo>
                  <a:lnTo>
                    <a:pt x="146852" y="11824"/>
                  </a:lnTo>
                  <a:lnTo>
                    <a:pt x="146613" y="12026"/>
                  </a:lnTo>
                  <a:lnTo>
                    <a:pt x="146373" y="12220"/>
                  </a:lnTo>
                  <a:lnTo>
                    <a:pt x="146124" y="12414"/>
                  </a:lnTo>
                  <a:lnTo>
                    <a:pt x="145875" y="12601"/>
                  </a:lnTo>
                  <a:lnTo>
                    <a:pt x="145616" y="12787"/>
                  </a:lnTo>
                  <a:lnTo>
                    <a:pt x="145099" y="13153"/>
                  </a:lnTo>
                  <a:lnTo>
                    <a:pt x="144552" y="13504"/>
                  </a:lnTo>
                  <a:lnTo>
                    <a:pt x="143997" y="13848"/>
                  </a:lnTo>
                  <a:lnTo>
                    <a:pt x="143431" y="14177"/>
                  </a:lnTo>
                  <a:lnTo>
                    <a:pt x="142847" y="14490"/>
                  </a:lnTo>
                  <a:lnTo>
                    <a:pt x="142243" y="14797"/>
                  </a:lnTo>
                  <a:lnTo>
                    <a:pt x="141640" y="15095"/>
                  </a:lnTo>
                  <a:lnTo>
                    <a:pt x="141017" y="15379"/>
                  </a:lnTo>
                  <a:lnTo>
                    <a:pt x="140375" y="15648"/>
                  </a:lnTo>
                  <a:lnTo>
                    <a:pt x="139733" y="15910"/>
                  </a:lnTo>
                  <a:lnTo>
                    <a:pt x="139072" y="16163"/>
                  </a:lnTo>
                  <a:lnTo>
                    <a:pt x="138401" y="16402"/>
                  </a:lnTo>
                  <a:lnTo>
                    <a:pt x="137730" y="16634"/>
                  </a:lnTo>
                  <a:lnTo>
                    <a:pt x="137040" y="16858"/>
                  </a:lnTo>
                  <a:lnTo>
                    <a:pt x="136341" y="17067"/>
                  </a:lnTo>
                  <a:lnTo>
                    <a:pt x="135641" y="17269"/>
                  </a:lnTo>
                  <a:lnTo>
                    <a:pt x="134932" y="17463"/>
                  </a:lnTo>
                  <a:lnTo>
                    <a:pt x="134214" y="17650"/>
                  </a:lnTo>
                  <a:lnTo>
                    <a:pt x="133495" y="17822"/>
                  </a:lnTo>
                  <a:lnTo>
                    <a:pt x="132757" y="17986"/>
                  </a:lnTo>
                  <a:lnTo>
                    <a:pt x="132029" y="18143"/>
                  </a:lnTo>
                  <a:lnTo>
                    <a:pt x="131291" y="18292"/>
                  </a:lnTo>
                  <a:lnTo>
                    <a:pt x="130553" y="18427"/>
                  </a:lnTo>
                  <a:lnTo>
                    <a:pt x="129806" y="18561"/>
                  </a:lnTo>
                  <a:lnTo>
                    <a:pt x="129059" y="18681"/>
                  </a:lnTo>
                  <a:lnTo>
                    <a:pt x="128311" y="18800"/>
                  </a:lnTo>
                  <a:lnTo>
                    <a:pt x="127554" y="18905"/>
                  </a:lnTo>
                  <a:lnTo>
                    <a:pt x="126807" y="19002"/>
                  </a:lnTo>
                  <a:lnTo>
                    <a:pt x="126050" y="19091"/>
                  </a:lnTo>
                  <a:lnTo>
                    <a:pt x="125302" y="19181"/>
                  </a:lnTo>
                  <a:lnTo>
                    <a:pt x="124545" y="19256"/>
                  </a:lnTo>
                  <a:lnTo>
                    <a:pt x="123798" y="19330"/>
                  </a:lnTo>
                  <a:lnTo>
                    <a:pt x="123051" y="19390"/>
                  </a:lnTo>
                  <a:lnTo>
                    <a:pt x="122313" y="19450"/>
                  </a:lnTo>
                  <a:lnTo>
                    <a:pt x="121566" y="19502"/>
                  </a:lnTo>
                  <a:lnTo>
                    <a:pt x="120828" y="19540"/>
                  </a:lnTo>
                  <a:lnTo>
                    <a:pt x="120099" y="19584"/>
                  </a:lnTo>
                  <a:lnTo>
                    <a:pt x="119371" y="19614"/>
                  </a:lnTo>
                  <a:lnTo>
                    <a:pt x="118653" y="19644"/>
                  </a:lnTo>
                  <a:lnTo>
                    <a:pt x="117934" y="19659"/>
                  </a:lnTo>
                  <a:lnTo>
                    <a:pt x="117225" y="19674"/>
                  </a:lnTo>
                  <a:lnTo>
                    <a:pt x="116525" y="19689"/>
                  </a:lnTo>
                  <a:lnTo>
                    <a:pt x="115826" y="19696"/>
                  </a:lnTo>
                  <a:lnTo>
                    <a:pt x="115146" y="19696"/>
                  </a:lnTo>
                  <a:lnTo>
                    <a:pt x="114465" y="19689"/>
                  </a:lnTo>
                  <a:lnTo>
                    <a:pt x="113804" y="19681"/>
                  </a:lnTo>
                  <a:lnTo>
                    <a:pt x="113095" y="19667"/>
                  </a:lnTo>
                  <a:lnTo>
                    <a:pt x="112396" y="19637"/>
                  </a:lnTo>
                  <a:lnTo>
                    <a:pt x="111696" y="19607"/>
                  </a:lnTo>
                  <a:lnTo>
                    <a:pt x="110997" y="19569"/>
                  </a:lnTo>
                  <a:lnTo>
                    <a:pt x="110307" y="19525"/>
                  </a:lnTo>
                  <a:lnTo>
                    <a:pt x="109617" y="19465"/>
                  </a:lnTo>
                  <a:lnTo>
                    <a:pt x="108937" y="19405"/>
                  </a:lnTo>
                  <a:lnTo>
                    <a:pt x="108256" y="19338"/>
                  </a:lnTo>
                  <a:lnTo>
                    <a:pt x="107586" y="19256"/>
                  </a:lnTo>
                  <a:lnTo>
                    <a:pt x="106915" y="19174"/>
                  </a:lnTo>
                  <a:lnTo>
                    <a:pt x="106254" y="19084"/>
                  </a:lnTo>
                  <a:lnTo>
                    <a:pt x="105592" y="18979"/>
                  </a:lnTo>
                  <a:lnTo>
                    <a:pt x="104941" y="18875"/>
                  </a:lnTo>
                  <a:lnTo>
                    <a:pt x="104289" y="18755"/>
                  </a:lnTo>
                  <a:lnTo>
                    <a:pt x="103657" y="18636"/>
                  </a:lnTo>
                  <a:lnTo>
                    <a:pt x="103015" y="18501"/>
                  </a:lnTo>
                  <a:lnTo>
                    <a:pt x="102383" y="18359"/>
                  </a:lnTo>
                  <a:lnTo>
                    <a:pt x="101760" y="18218"/>
                  </a:lnTo>
                  <a:lnTo>
                    <a:pt x="101147" y="18061"/>
                  </a:lnTo>
                  <a:lnTo>
                    <a:pt x="100533" y="17896"/>
                  </a:lnTo>
                  <a:lnTo>
                    <a:pt x="99930" y="17725"/>
                  </a:lnTo>
                  <a:lnTo>
                    <a:pt x="99326" y="17545"/>
                  </a:lnTo>
                  <a:lnTo>
                    <a:pt x="98732" y="17359"/>
                  </a:lnTo>
                  <a:lnTo>
                    <a:pt x="98147" y="17164"/>
                  </a:lnTo>
                  <a:lnTo>
                    <a:pt x="97572" y="16963"/>
                  </a:lnTo>
                  <a:lnTo>
                    <a:pt x="96998" y="16754"/>
                  </a:lnTo>
                  <a:lnTo>
                    <a:pt x="96432" y="16537"/>
                  </a:lnTo>
                  <a:lnTo>
                    <a:pt x="95876" y="16305"/>
                  </a:lnTo>
                  <a:lnTo>
                    <a:pt x="95330" y="16074"/>
                  </a:lnTo>
                  <a:lnTo>
                    <a:pt x="94784" y="15827"/>
                  </a:lnTo>
                  <a:lnTo>
                    <a:pt x="94248" y="15581"/>
                  </a:lnTo>
                  <a:lnTo>
                    <a:pt x="93721" y="15319"/>
                  </a:lnTo>
                  <a:lnTo>
                    <a:pt x="93203" y="15051"/>
                  </a:lnTo>
                  <a:lnTo>
                    <a:pt x="92695" y="14782"/>
                  </a:lnTo>
                  <a:lnTo>
                    <a:pt x="92197" y="14498"/>
                  </a:lnTo>
                  <a:lnTo>
                    <a:pt x="91699" y="14207"/>
                  </a:lnTo>
                  <a:lnTo>
                    <a:pt x="91210" y="13900"/>
                  </a:lnTo>
                  <a:lnTo>
                    <a:pt x="90741" y="13594"/>
                  </a:lnTo>
                  <a:lnTo>
                    <a:pt x="90271" y="13280"/>
                  </a:lnTo>
                  <a:lnTo>
                    <a:pt x="89811" y="12952"/>
                  </a:lnTo>
                  <a:lnTo>
                    <a:pt x="89361" y="12623"/>
                  </a:lnTo>
                  <a:lnTo>
                    <a:pt x="88920" y="12279"/>
                  </a:lnTo>
                  <a:lnTo>
                    <a:pt x="88489" y="11928"/>
                  </a:lnTo>
                  <a:lnTo>
                    <a:pt x="88067" y="11570"/>
                  </a:lnTo>
                  <a:lnTo>
                    <a:pt x="87646" y="11204"/>
                  </a:lnTo>
                  <a:lnTo>
                    <a:pt x="87243" y="10830"/>
                  </a:lnTo>
                  <a:lnTo>
                    <a:pt x="86850" y="10442"/>
                  </a:lnTo>
                  <a:lnTo>
                    <a:pt x="86467" y="10054"/>
                  </a:lnTo>
                  <a:lnTo>
                    <a:pt x="86093" y="9650"/>
                  </a:lnTo>
                  <a:lnTo>
                    <a:pt x="85729" y="9239"/>
                  </a:lnTo>
                  <a:lnTo>
                    <a:pt x="85384" y="8821"/>
                  </a:lnTo>
                  <a:lnTo>
                    <a:pt x="85039" y="8395"/>
                  </a:lnTo>
                  <a:lnTo>
                    <a:pt x="84704" y="7962"/>
                  </a:lnTo>
                  <a:lnTo>
                    <a:pt x="84388" y="7522"/>
                  </a:lnTo>
                  <a:lnTo>
                    <a:pt x="84072" y="7066"/>
                  </a:lnTo>
                  <a:lnTo>
                    <a:pt x="83775" y="6610"/>
                  </a:lnTo>
                  <a:lnTo>
                    <a:pt x="83487" y="6140"/>
                  </a:lnTo>
                  <a:lnTo>
                    <a:pt x="83209" y="5662"/>
                  </a:lnTo>
                  <a:lnTo>
                    <a:pt x="82941" y="5176"/>
                  </a:lnTo>
                  <a:lnTo>
                    <a:pt x="82692" y="4676"/>
                  </a:lnTo>
                  <a:lnTo>
                    <a:pt x="82443" y="4175"/>
                  </a:lnTo>
                  <a:lnTo>
                    <a:pt x="82213" y="3660"/>
                  </a:lnTo>
                  <a:lnTo>
                    <a:pt x="81992" y="3137"/>
                  </a:lnTo>
                  <a:lnTo>
                    <a:pt x="81791" y="2607"/>
                  </a:lnTo>
                  <a:close/>
                  <a:moveTo>
                    <a:pt x="247175" y="4877"/>
                  </a:moveTo>
                  <a:lnTo>
                    <a:pt x="246763" y="5303"/>
                  </a:lnTo>
                  <a:lnTo>
                    <a:pt x="246341" y="5721"/>
                  </a:lnTo>
                  <a:lnTo>
                    <a:pt x="245910" y="6140"/>
                  </a:lnTo>
                  <a:lnTo>
                    <a:pt x="245469" y="6543"/>
                  </a:lnTo>
                  <a:lnTo>
                    <a:pt x="245028" y="6954"/>
                  </a:lnTo>
                  <a:lnTo>
                    <a:pt x="244578" y="7350"/>
                  </a:lnTo>
                  <a:lnTo>
                    <a:pt x="244118" y="7746"/>
                  </a:lnTo>
                  <a:lnTo>
                    <a:pt x="243648" y="8141"/>
                  </a:lnTo>
                  <a:lnTo>
                    <a:pt x="243179" y="8522"/>
                  </a:lnTo>
                  <a:lnTo>
                    <a:pt x="242700" y="8903"/>
                  </a:lnTo>
                  <a:lnTo>
                    <a:pt x="242211" y="9277"/>
                  </a:lnTo>
                  <a:lnTo>
                    <a:pt x="241722" y="9650"/>
                  </a:lnTo>
                  <a:lnTo>
                    <a:pt x="241215" y="10016"/>
                  </a:lnTo>
                  <a:lnTo>
                    <a:pt x="240716" y="10375"/>
                  </a:lnTo>
                  <a:lnTo>
                    <a:pt x="240199" y="10726"/>
                  </a:lnTo>
                  <a:lnTo>
                    <a:pt x="239682" y="11077"/>
                  </a:lnTo>
                  <a:lnTo>
                    <a:pt x="239164" y="11420"/>
                  </a:lnTo>
                  <a:lnTo>
                    <a:pt x="238628" y="11757"/>
                  </a:lnTo>
                  <a:lnTo>
                    <a:pt x="238091" y="12085"/>
                  </a:lnTo>
                  <a:lnTo>
                    <a:pt x="237554" y="12414"/>
                  </a:lnTo>
                  <a:lnTo>
                    <a:pt x="237008" y="12735"/>
                  </a:lnTo>
                  <a:lnTo>
                    <a:pt x="236452" y="13049"/>
                  </a:lnTo>
                  <a:lnTo>
                    <a:pt x="235897" y="13363"/>
                  </a:lnTo>
                  <a:lnTo>
                    <a:pt x="235341" y="13669"/>
                  </a:lnTo>
                  <a:lnTo>
                    <a:pt x="234776" y="13968"/>
                  </a:lnTo>
                  <a:lnTo>
                    <a:pt x="234201" y="14259"/>
                  </a:lnTo>
                  <a:lnTo>
                    <a:pt x="233626" y="14543"/>
                  </a:lnTo>
                  <a:lnTo>
                    <a:pt x="233051" y="14826"/>
                  </a:lnTo>
                  <a:lnTo>
                    <a:pt x="232466" y="15095"/>
                  </a:lnTo>
                  <a:lnTo>
                    <a:pt x="231872" y="15364"/>
                  </a:lnTo>
                  <a:lnTo>
                    <a:pt x="231288" y="15633"/>
                  </a:lnTo>
                  <a:lnTo>
                    <a:pt x="230684" y="15887"/>
                  </a:lnTo>
                  <a:lnTo>
                    <a:pt x="230090" y="16134"/>
                  </a:lnTo>
                  <a:lnTo>
                    <a:pt x="229486" y="16380"/>
                  </a:lnTo>
                  <a:lnTo>
                    <a:pt x="228883" y="16619"/>
                  </a:lnTo>
                  <a:lnTo>
                    <a:pt x="228269" y="16851"/>
                  </a:lnTo>
                  <a:lnTo>
                    <a:pt x="227656" y="17075"/>
                  </a:lnTo>
                  <a:lnTo>
                    <a:pt x="227033" y="17291"/>
                  </a:lnTo>
                  <a:lnTo>
                    <a:pt x="226420" y="17508"/>
                  </a:lnTo>
                  <a:lnTo>
                    <a:pt x="225797" y="17710"/>
                  </a:lnTo>
                  <a:lnTo>
                    <a:pt x="225175" y="17911"/>
                  </a:lnTo>
                  <a:lnTo>
                    <a:pt x="224542" y="18105"/>
                  </a:lnTo>
                  <a:lnTo>
                    <a:pt x="223910" y="18292"/>
                  </a:lnTo>
                  <a:lnTo>
                    <a:pt x="223277" y="18471"/>
                  </a:lnTo>
                  <a:lnTo>
                    <a:pt x="222645" y="18643"/>
                  </a:lnTo>
                  <a:lnTo>
                    <a:pt x="222013" y="18808"/>
                  </a:lnTo>
                  <a:lnTo>
                    <a:pt x="221371" y="18972"/>
                  </a:lnTo>
                  <a:lnTo>
                    <a:pt x="220729" y="19121"/>
                  </a:lnTo>
                  <a:lnTo>
                    <a:pt x="220087" y="19271"/>
                  </a:lnTo>
                  <a:lnTo>
                    <a:pt x="219445" y="19405"/>
                  </a:lnTo>
                  <a:lnTo>
                    <a:pt x="218803" y="19540"/>
                  </a:lnTo>
                  <a:lnTo>
                    <a:pt x="218161" y="19667"/>
                  </a:lnTo>
                  <a:lnTo>
                    <a:pt x="217509" y="19779"/>
                  </a:lnTo>
                  <a:lnTo>
                    <a:pt x="216867" y="19891"/>
                  </a:lnTo>
                  <a:lnTo>
                    <a:pt x="216215" y="19995"/>
                  </a:lnTo>
                  <a:lnTo>
                    <a:pt x="215564" y="20092"/>
                  </a:lnTo>
                  <a:lnTo>
                    <a:pt x="214912" y="20182"/>
                  </a:lnTo>
                  <a:lnTo>
                    <a:pt x="214261" y="20264"/>
                  </a:lnTo>
                  <a:lnTo>
                    <a:pt x="213609" y="20339"/>
                  </a:lnTo>
                  <a:lnTo>
                    <a:pt x="212967" y="20406"/>
                  </a:lnTo>
                  <a:lnTo>
                    <a:pt x="212316" y="20466"/>
                  </a:lnTo>
                  <a:lnTo>
                    <a:pt x="211664" y="20518"/>
                  </a:lnTo>
                  <a:lnTo>
                    <a:pt x="211012" y="20563"/>
                  </a:lnTo>
                  <a:lnTo>
                    <a:pt x="210361" y="20593"/>
                  </a:lnTo>
                  <a:lnTo>
                    <a:pt x="209709" y="20623"/>
                  </a:lnTo>
                  <a:lnTo>
                    <a:pt x="209058" y="20645"/>
                  </a:lnTo>
                  <a:lnTo>
                    <a:pt x="208416" y="20660"/>
                  </a:lnTo>
                  <a:lnTo>
                    <a:pt x="207764" y="20667"/>
                  </a:lnTo>
                  <a:lnTo>
                    <a:pt x="207122" y="20667"/>
                  </a:lnTo>
                  <a:lnTo>
                    <a:pt x="206471" y="20660"/>
                  </a:lnTo>
                  <a:lnTo>
                    <a:pt x="205829" y="20638"/>
                  </a:lnTo>
                  <a:lnTo>
                    <a:pt x="205187" y="20615"/>
                  </a:lnTo>
                  <a:lnTo>
                    <a:pt x="204545" y="20578"/>
                  </a:lnTo>
                  <a:lnTo>
                    <a:pt x="203912" y="20540"/>
                  </a:lnTo>
                  <a:lnTo>
                    <a:pt x="203270" y="20488"/>
                  </a:lnTo>
                  <a:lnTo>
                    <a:pt x="202638" y="20436"/>
                  </a:lnTo>
                  <a:lnTo>
                    <a:pt x="202006" y="20369"/>
                  </a:lnTo>
                  <a:lnTo>
                    <a:pt x="201373" y="20294"/>
                  </a:lnTo>
                  <a:lnTo>
                    <a:pt x="200741" y="20212"/>
                  </a:lnTo>
                  <a:lnTo>
                    <a:pt x="200118" y="20122"/>
                  </a:lnTo>
                  <a:lnTo>
                    <a:pt x="199495" y="20018"/>
                  </a:lnTo>
                  <a:lnTo>
                    <a:pt x="198872" y="19913"/>
                  </a:lnTo>
                  <a:lnTo>
                    <a:pt x="198259" y="19801"/>
                  </a:lnTo>
                  <a:lnTo>
                    <a:pt x="197636" y="19674"/>
                  </a:lnTo>
                  <a:lnTo>
                    <a:pt x="197033" y="19540"/>
                  </a:lnTo>
                  <a:lnTo>
                    <a:pt x="196419" y="19398"/>
                  </a:lnTo>
                  <a:lnTo>
                    <a:pt x="195816" y="19248"/>
                  </a:lnTo>
                  <a:lnTo>
                    <a:pt x="195212" y="19091"/>
                  </a:lnTo>
                  <a:lnTo>
                    <a:pt x="194618" y="18927"/>
                  </a:lnTo>
                  <a:lnTo>
                    <a:pt x="194024" y="18748"/>
                  </a:lnTo>
                  <a:lnTo>
                    <a:pt x="193430" y="18561"/>
                  </a:lnTo>
                  <a:lnTo>
                    <a:pt x="192845" y="18367"/>
                  </a:lnTo>
                  <a:lnTo>
                    <a:pt x="192270" y="18165"/>
                  </a:lnTo>
                  <a:lnTo>
                    <a:pt x="191686" y="17956"/>
                  </a:lnTo>
                  <a:lnTo>
                    <a:pt x="191120" y="17732"/>
                  </a:lnTo>
                  <a:lnTo>
                    <a:pt x="190546" y="17508"/>
                  </a:lnTo>
                  <a:lnTo>
                    <a:pt x="189980" y="17269"/>
                  </a:lnTo>
                  <a:lnTo>
                    <a:pt x="189424" y="17022"/>
                  </a:lnTo>
                  <a:lnTo>
                    <a:pt x="188869" y="16761"/>
                  </a:lnTo>
                  <a:lnTo>
                    <a:pt x="188323" y="16500"/>
                  </a:lnTo>
                  <a:lnTo>
                    <a:pt x="187786" y="16223"/>
                  </a:lnTo>
                  <a:lnTo>
                    <a:pt x="187240" y="15939"/>
                  </a:lnTo>
                  <a:lnTo>
                    <a:pt x="186713" y="15641"/>
                  </a:lnTo>
                  <a:lnTo>
                    <a:pt x="186186" y="15342"/>
                  </a:lnTo>
                  <a:lnTo>
                    <a:pt x="185668" y="15028"/>
                  </a:lnTo>
                  <a:lnTo>
                    <a:pt x="185151" y="14699"/>
                  </a:lnTo>
                  <a:lnTo>
                    <a:pt x="184643" y="14371"/>
                  </a:lnTo>
                  <a:lnTo>
                    <a:pt x="184145" y="14027"/>
                  </a:lnTo>
                  <a:lnTo>
                    <a:pt x="183647" y="13676"/>
                  </a:lnTo>
                  <a:lnTo>
                    <a:pt x="183158" y="13318"/>
                  </a:lnTo>
                  <a:lnTo>
                    <a:pt x="182669" y="12944"/>
                  </a:lnTo>
                  <a:lnTo>
                    <a:pt x="182200" y="12563"/>
                  </a:lnTo>
                  <a:lnTo>
                    <a:pt x="181730" y="12175"/>
                  </a:lnTo>
                  <a:lnTo>
                    <a:pt x="181270" y="11779"/>
                  </a:lnTo>
                  <a:lnTo>
                    <a:pt x="180810" y="11368"/>
                  </a:lnTo>
                  <a:lnTo>
                    <a:pt x="180360" y="10942"/>
                  </a:lnTo>
                  <a:lnTo>
                    <a:pt x="179919" y="10517"/>
                  </a:lnTo>
                  <a:lnTo>
                    <a:pt x="179488" y="10076"/>
                  </a:lnTo>
                  <a:lnTo>
                    <a:pt x="179066" y="9628"/>
                  </a:lnTo>
                  <a:lnTo>
                    <a:pt x="178645" y="9165"/>
                  </a:lnTo>
                  <a:lnTo>
                    <a:pt x="178242" y="8694"/>
                  </a:lnTo>
                  <a:lnTo>
                    <a:pt x="177840" y="8216"/>
                  </a:lnTo>
                  <a:lnTo>
                    <a:pt x="177447" y="7723"/>
                  </a:lnTo>
                  <a:lnTo>
                    <a:pt x="177064" y="7223"/>
                  </a:lnTo>
                  <a:lnTo>
                    <a:pt x="176690" y="6707"/>
                  </a:lnTo>
                  <a:lnTo>
                    <a:pt x="176316" y="6192"/>
                  </a:lnTo>
                  <a:lnTo>
                    <a:pt x="175962" y="5654"/>
                  </a:lnTo>
                  <a:lnTo>
                    <a:pt x="175607" y="5116"/>
                  </a:lnTo>
                  <a:lnTo>
                    <a:pt x="177811" y="5228"/>
                  </a:lnTo>
                  <a:lnTo>
                    <a:pt x="180025" y="5333"/>
                  </a:lnTo>
                  <a:lnTo>
                    <a:pt x="182238" y="5430"/>
                  </a:lnTo>
                  <a:lnTo>
                    <a:pt x="184461" y="5520"/>
                  </a:lnTo>
                  <a:lnTo>
                    <a:pt x="186684" y="5594"/>
                  </a:lnTo>
                  <a:lnTo>
                    <a:pt x="188917" y="5662"/>
                  </a:lnTo>
                  <a:lnTo>
                    <a:pt x="191159" y="5714"/>
                  </a:lnTo>
                  <a:lnTo>
                    <a:pt x="193391" y="5766"/>
                  </a:lnTo>
                  <a:lnTo>
                    <a:pt x="195643" y="5804"/>
                  </a:lnTo>
                  <a:lnTo>
                    <a:pt x="197885" y="5833"/>
                  </a:lnTo>
                  <a:lnTo>
                    <a:pt x="200137" y="5856"/>
                  </a:lnTo>
                  <a:lnTo>
                    <a:pt x="202389" y="5871"/>
                  </a:lnTo>
                  <a:lnTo>
                    <a:pt x="206892" y="5871"/>
                  </a:lnTo>
                  <a:lnTo>
                    <a:pt x="209144" y="5863"/>
                  </a:lnTo>
                  <a:lnTo>
                    <a:pt x="211405" y="5848"/>
                  </a:lnTo>
                  <a:lnTo>
                    <a:pt x="213657" y="5826"/>
                  </a:lnTo>
                  <a:lnTo>
                    <a:pt x="215909" y="5796"/>
                  </a:lnTo>
                  <a:lnTo>
                    <a:pt x="218161" y="5759"/>
                  </a:lnTo>
                  <a:lnTo>
                    <a:pt x="220412" y="5721"/>
                  </a:lnTo>
                  <a:lnTo>
                    <a:pt x="222664" y="5677"/>
                  </a:lnTo>
                  <a:lnTo>
                    <a:pt x="224916" y="5624"/>
                  </a:lnTo>
                  <a:lnTo>
                    <a:pt x="227158" y="5565"/>
                  </a:lnTo>
                  <a:lnTo>
                    <a:pt x="229400" y="5505"/>
                  </a:lnTo>
                  <a:lnTo>
                    <a:pt x="233875" y="5370"/>
                  </a:lnTo>
                  <a:lnTo>
                    <a:pt x="238330" y="5221"/>
                  </a:lnTo>
                  <a:lnTo>
                    <a:pt x="242767" y="5057"/>
                  </a:lnTo>
                  <a:lnTo>
                    <a:pt x="247175" y="4877"/>
                  </a:lnTo>
                  <a:close/>
                  <a:moveTo>
                    <a:pt x="31007" y="29100"/>
                  </a:moveTo>
                  <a:lnTo>
                    <a:pt x="31170" y="29108"/>
                  </a:lnTo>
                  <a:lnTo>
                    <a:pt x="31342" y="29123"/>
                  </a:lnTo>
                  <a:lnTo>
                    <a:pt x="31505" y="29145"/>
                  </a:lnTo>
                  <a:lnTo>
                    <a:pt x="31668" y="29182"/>
                  </a:lnTo>
                  <a:lnTo>
                    <a:pt x="31831" y="29220"/>
                  </a:lnTo>
                  <a:lnTo>
                    <a:pt x="31984" y="29272"/>
                  </a:lnTo>
                  <a:lnTo>
                    <a:pt x="32138" y="29324"/>
                  </a:lnTo>
                  <a:lnTo>
                    <a:pt x="32281" y="29384"/>
                  </a:lnTo>
                  <a:lnTo>
                    <a:pt x="32425" y="29451"/>
                  </a:lnTo>
                  <a:lnTo>
                    <a:pt x="32569" y="29526"/>
                  </a:lnTo>
                  <a:lnTo>
                    <a:pt x="32703" y="29608"/>
                  </a:lnTo>
                  <a:lnTo>
                    <a:pt x="32828" y="29690"/>
                  </a:lnTo>
                  <a:lnTo>
                    <a:pt x="32952" y="29780"/>
                  </a:lnTo>
                  <a:lnTo>
                    <a:pt x="33077" y="29877"/>
                  </a:lnTo>
                  <a:lnTo>
                    <a:pt x="33192" y="29974"/>
                  </a:lnTo>
                  <a:lnTo>
                    <a:pt x="33307" y="30079"/>
                  </a:lnTo>
                  <a:lnTo>
                    <a:pt x="33403" y="30183"/>
                  </a:lnTo>
                  <a:lnTo>
                    <a:pt x="33508" y="30295"/>
                  </a:lnTo>
                  <a:lnTo>
                    <a:pt x="33594" y="30407"/>
                  </a:lnTo>
                  <a:lnTo>
                    <a:pt x="33680" y="30527"/>
                  </a:lnTo>
                  <a:lnTo>
                    <a:pt x="33757" y="30646"/>
                  </a:lnTo>
                  <a:lnTo>
                    <a:pt x="33834" y="30766"/>
                  </a:lnTo>
                  <a:lnTo>
                    <a:pt x="33901" y="30893"/>
                  </a:lnTo>
                  <a:lnTo>
                    <a:pt x="33958" y="31020"/>
                  </a:lnTo>
                  <a:lnTo>
                    <a:pt x="34006" y="31139"/>
                  </a:lnTo>
                  <a:lnTo>
                    <a:pt x="34054" y="31274"/>
                  </a:lnTo>
                  <a:lnTo>
                    <a:pt x="34092" y="31401"/>
                  </a:lnTo>
                  <a:lnTo>
                    <a:pt x="34112" y="31528"/>
                  </a:lnTo>
                  <a:lnTo>
                    <a:pt x="34131" y="31655"/>
                  </a:lnTo>
                  <a:lnTo>
                    <a:pt x="34140" y="31782"/>
                  </a:lnTo>
                  <a:lnTo>
                    <a:pt x="34150" y="31909"/>
                  </a:lnTo>
                  <a:lnTo>
                    <a:pt x="34140" y="32036"/>
                  </a:lnTo>
                  <a:lnTo>
                    <a:pt x="34131" y="32155"/>
                  </a:lnTo>
                  <a:lnTo>
                    <a:pt x="34102" y="32394"/>
                  </a:lnTo>
                  <a:lnTo>
                    <a:pt x="34045" y="32626"/>
                  </a:lnTo>
                  <a:lnTo>
                    <a:pt x="33968" y="32850"/>
                  </a:lnTo>
                  <a:lnTo>
                    <a:pt x="33882" y="33074"/>
                  </a:lnTo>
                  <a:lnTo>
                    <a:pt x="33786" y="33298"/>
                  </a:lnTo>
                  <a:lnTo>
                    <a:pt x="33680" y="33515"/>
                  </a:lnTo>
                  <a:lnTo>
                    <a:pt x="33450" y="33948"/>
                  </a:lnTo>
                  <a:lnTo>
                    <a:pt x="33230" y="34381"/>
                  </a:lnTo>
                  <a:lnTo>
                    <a:pt x="33125" y="34598"/>
                  </a:lnTo>
                  <a:lnTo>
                    <a:pt x="33029" y="34822"/>
                  </a:lnTo>
                  <a:lnTo>
                    <a:pt x="32943" y="35046"/>
                  </a:lnTo>
                  <a:lnTo>
                    <a:pt x="32876" y="35277"/>
                  </a:lnTo>
                  <a:lnTo>
                    <a:pt x="32281" y="35076"/>
                  </a:lnTo>
                  <a:lnTo>
                    <a:pt x="31678" y="34881"/>
                  </a:lnTo>
                  <a:lnTo>
                    <a:pt x="31074" y="34695"/>
                  </a:lnTo>
                  <a:lnTo>
                    <a:pt x="30470" y="34523"/>
                  </a:lnTo>
                  <a:lnTo>
                    <a:pt x="29848" y="34366"/>
                  </a:lnTo>
                  <a:lnTo>
                    <a:pt x="29234" y="34224"/>
                  </a:lnTo>
                  <a:lnTo>
                    <a:pt x="28602" y="34090"/>
                  </a:lnTo>
                  <a:lnTo>
                    <a:pt x="27979" y="33970"/>
                  </a:lnTo>
                  <a:lnTo>
                    <a:pt x="27950" y="33597"/>
                  </a:lnTo>
                  <a:lnTo>
                    <a:pt x="27922" y="33216"/>
                  </a:lnTo>
                  <a:lnTo>
                    <a:pt x="27912" y="32835"/>
                  </a:lnTo>
                  <a:lnTo>
                    <a:pt x="27912" y="32446"/>
                  </a:lnTo>
                  <a:lnTo>
                    <a:pt x="27941" y="32058"/>
                  </a:lnTo>
                  <a:lnTo>
                    <a:pt x="27960" y="31871"/>
                  </a:lnTo>
                  <a:lnTo>
                    <a:pt x="27979" y="31685"/>
                  </a:lnTo>
                  <a:lnTo>
                    <a:pt x="28017" y="31498"/>
                  </a:lnTo>
                  <a:lnTo>
                    <a:pt x="28056" y="31319"/>
                  </a:lnTo>
                  <a:lnTo>
                    <a:pt x="28104" y="31139"/>
                  </a:lnTo>
                  <a:lnTo>
                    <a:pt x="28161" y="30960"/>
                  </a:lnTo>
                  <a:lnTo>
                    <a:pt x="28219" y="30796"/>
                  </a:lnTo>
                  <a:lnTo>
                    <a:pt x="28295" y="30624"/>
                  </a:lnTo>
                  <a:lnTo>
                    <a:pt x="28372" y="30467"/>
                  </a:lnTo>
                  <a:lnTo>
                    <a:pt x="28468" y="30318"/>
                  </a:lnTo>
                  <a:lnTo>
                    <a:pt x="28564" y="30168"/>
                  </a:lnTo>
                  <a:lnTo>
                    <a:pt x="28679" y="30026"/>
                  </a:lnTo>
                  <a:lnTo>
                    <a:pt x="28803" y="29899"/>
                  </a:lnTo>
                  <a:lnTo>
                    <a:pt x="28937" y="29772"/>
                  </a:lnTo>
                  <a:lnTo>
                    <a:pt x="29081" y="29660"/>
                  </a:lnTo>
                  <a:lnTo>
                    <a:pt x="29244" y="29548"/>
                  </a:lnTo>
                  <a:lnTo>
                    <a:pt x="29416" y="29451"/>
                  </a:lnTo>
                  <a:lnTo>
                    <a:pt x="29599" y="29369"/>
                  </a:lnTo>
                  <a:lnTo>
                    <a:pt x="29800" y="29287"/>
                  </a:lnTo>
                  <a:lnTo>
                    <a:pt x="30011" y="29227"/>
                  </a:lnTo>
                  <a:lnTo>
                    <a:pt x="30240" y="29167"/>
                  </a:lnTo>
                  <a:lnTo>
                    <a:pt x="30480" y="29130"/>
                  </a:lnTo>
                  <a:lnTo>
                    <a:pt x="30653" y="29108"/>
                  </a:lnTo>
                  <a:lnTo>
                    <a:pt x="30835" y="29100"/>
                  </a:lnTo>
                  <a:close/>
                  <a:moveTo>
                    <a:pt x="10875" y="29526"/>
                  </a:moveTo>
                  <a:lnTo>
                    <a:pt x="11153" y="29533"/>
                  </a:lnTo>
                  <a:lnTo>
                    <a:pt x="11422" y="29556"/>
                  </a:lnTo>
                  <a:lnTo>
                    <a:pt x="11680" y="29586"/>
                  </a:lnTo>
                  <a:lnTo>
                    <a:pt x="11929" y="29623"/>
                  </a:lnTo>
                  <a:lnTo>
                    <a:pt x="12179" y="29675"/>
                  </a:lnTo>
                  <a:lnTo>
                    <a:pt x="12409" y="29743"/>
                  </a:lnTo>
                  <a:lnTo>
                    <a:pt x="12629" y="29825"/>
                  </a:lnTo>
                  <a:lnTo>
                    <a:pt x="12840" y="29914"/>
                  </a:lnTo>
                  <a:lnTo>
                    <a:pt x="12936" y="29967"/>
                  </a:lnTo>
                  <a:lnTo>
                    <a:pt x="13031" y="30026"/>
                  </a:lnTo>
                  <a:lnTo>
                    <a:pt x="13118" y="30086"/>
                  </a:lnTo>
                  <a:lnTo>
                    <a:pt x="13213" y="30146"/>
                  </a:lnTo>
                  <a:lnTo>
                    <a:pt x="13290" y="30213"/>
                  </a:lnTo>
                  <a:lnTo>
                    <a:pt x="13376" y="30288"/>
                  </a:lnTo>
                  <a:lnTo>
                    <a:pt x="13443" y="30363"/>
                  </a:lnTo>
                  <a:lnTo>
                    <a:pt x="13520" y="30445"/>
                  </a:lnTo>
                  <a:lnTo>
                    <a:pt x="13587" y="30527"/>
                  </a:lnTo>
                  <a:lnTo>
                    <a:pt x="13645" y="30616"/>
                  </a:lnTo>
                  <a:lnTo>
                    <a:pt x="13702" y="30714"/>
                  </a:lnTo>
                  <a:lnTo>
                    <a:pt x="13760" y="30811"/>
                  </a:lnTo>
                  <a:lnTo>
                    <a:pt x="13808" y="30915"/>
                  </a:lnTo>
                  <a:lnTo>
                    <a:pt x="13846" y="31027"/>
                  </a:lnTo>
                  <a:lnTo>
                    <a:pt x="13884" y="31139"/>
                  </a:lnTo>
                  <a:lnTo>
                    <a:pt x="13913" y="31251"/>
                  </a:lnTo>
                  <a:lnTo>
                    <a:pt x="13942" y="31378"/>
                  </a:lnTo>
                  <a:lnTo>
                    <a:pt x="13961" y="31505"/>
                  </a:lnTo>
                  <a:lnTo>
                    <a:pt x="13990" y="31707"/>
                  </a:lnTo>
                  <a:lnTo>
                    <a:pt x="13999" y="31909"/>
                  </a:lnTo>
                  <a:lnTo>
                    <a:pt x="14009" y="32110"/>
                  </a:lnTo>
                  <a:lnTo>
                    <a:pt x="13999" y="32312"/>
                  </a:lnTo>
                  <a:lnTo>
                    <a:pt x="13970" y="32700"/>
                  </a:lnTo>
                  <a:lnTo>
                    <a:pt x="13932" y="33089"/>
                  </a:lnTo>
                  <a:lnTo>
                    <a:pt x="13894" y="33462"/>
                  </a:lnTo>
                  <a:lnTo>
                    <a:pt x="13875" y="33836"/>
                  </a:lnTo>
                  <a:lnTo>
                    <a:pt x="13865" y="34022"/>
                  </a:lnTo>
                  <a:lnTo>
                    <a:pt x="13875" y="34202"/>
                  </a:lnTo>
                  <a:lnTo>
                    <a:pt x="13884" y="34388"/>
                  </a:lnTo>
                  <a:lnTo>
                    <a:pt x="13913" y="34568"/>
                  </a:lnTo>
                  <a:lnTo>
                    <a:pt x="13511" y="34687"/>
                  </a:lnTo>
                  <a:lnTo>
                    <a:pt x="13108" y="34807"/>
                  </a:lnTo>
                  <a:lnTo>
                    <a:pt x="12715" y="34934"/>
                  </a:lnTo>
                  <a:lnTo>
                    <a:pt x="12332" y="35068"/>
                  </a:lnTo>
                  <a:lnTo>
                    <a:pt x="11939" y="35203"/>
                  </a:lnTo>
                  <a:lnTo>
                    <a:pt x="11565" y="35352"/>
                  </a:lnTo>
                  <a:lnTo>
                    <a:pt x="11182" y="35501"/>
                  </a:lnTo>
                  <a:lnTo>
                    <a:pt x="10808" y="35651"/>
                  </a:lnTo>
                  <a:lnTo>
                    <a:pt x="10444" y="35815"/>
                  </a:lnTo>
                  <a:lnTo>
                    <a:pt x="10080" y="35979"/>
                  </a:lnTo>
                  <a:lnTo>
                    <a:pt x="9716" y="36151"/>
                  </a:lnTo>
                  <a:lnTo>
                    <a:pt x="9362" y="36323"/>
                  </a:lnTo>
                  <a:lnTo>
                    <a:pt x="9017" y="36502"/>
                  </a:lnTo>
                  <a:lnTo>
                    <a:pt x="8672" y="36689"/>
                  </a:lnTo>
                  <a:lnTo>
                    <a:pt x="8336" y="36883"/>
                  </a:lnTo>
                  <a:lnTo>
                    <a:pt x="8001" y="37077"/>
                  </a:lnTo>
                  <a:lnTo>
                    <a:pt x="7857" y="36211"/>
                  </a:lnTo>
                  <a:lnTo>
                    <a:pt x="7704" y="35345"/>
                  </a:lnTo>
                  <a:lnTo>
                    <a:pt x="7551" y="34486"/>
                  </a:lnTo>
                  <a:lnTo>
                    <a:pt x="7378" y="33627"/>
                  </a:lnTo>
                  <a:lnTo>
                    <a:pt x="7196" y="32775"/>
                  </a:lnTo>
                  <a:lnTo>
                    <a:pt x="7014" y="31916"/>
                  </a:lnTo>
                  <a:lnTo>
                    <a:pt x="6631" y="30198"/>
                  </a:lnTo>
                  <a:lnTo>
                    <a:pt x="7148" y="30064"/>
                  </a:lnTo>
                  <a:lnTo>
                    <a:pt x="7694" y="29929"/>
                  </a:lnTo>
                  <a:lnTo>
                    <a:pt x="8260" y="29810"/>
                  </a:lnTo>
                  <a:lnTo>
                    <a:pt x="8547" y="29758"/>
                  </a:lnTo>
                  <a:lnTo>
                    <a:pt x="8844" y="29705"/>
                  </a:lnTo>
                  <a:lnTo>
                    <a:pt x="9141" y="29660"/>
                  </a:lnTo>
                  <a:lnTo>
                    <a:pt x="9429" y="29616"/>
                  </a:lnTo>
                  <a:lnTo>
                    <a:pt x="9726" y="29586"/>
                  </a:lnTo>
                  <a:lnTo>
                    <a:pt x="10013" y="29556"/>
                  </a:lnTo>
                  <a:lnTo>
                    <a:pt x="10310" y="29541"/>
                  </a:lnTo>
                  <a:lnTo>
                    <a:pt x="10598" y="29526"/>
                  </a:lnTo>
                  <a:close/>
                  <a:moveTo>
                    <a:pt x="328927" y="40543"/>
                  </a:moveTo>
                  <a:lnTo>
                    <a:pt x="329358" y="40551"/>
                  </a:lnTo>
                  <a:lnTo>
                    <a:pt x="329790" y="40573"/>
                  </a:lnTo>
                  <a:lnTo>
                    <a:pt x="330221" y="40610"/>
                  </a:lnTo>
                  <a:lnTo>
                    <a:pt x="330652" y="40655"/>
                  </a:lnTo>
                  <a:lnTo>
                    <a:pt x="331083" y="40722"/>
                  </a:lnTo>
                  <a:lnTo>
                    <a:pt x="331524" y="40805"/>
                  </a:lnTo>
                  <a:lnTo>
                    <a:pt x="331735" y="40857"/>
                  </a:lnTo>
                  <a:lnTo>
                    <a:pt x="331955" y="40909"/>
                  </a:lnTo>
                  <a:lnTo>
                    <a:pt x="332568" y="41088"/>
                  </a:lnTo>
                  <a:lnTo>
                    <a:pt x="332904" y="41200"/>
                  </a:lnTo>
                  <a:lnTo>
                    <a:pt x="333239" y="41320"/>
                  </a:lnTo>
                  <a:lnTo>
                    <a:pt x="333402" y="41387"/>
                  </a:lnTo>
                  <a:lnTo>
                    <a:pt x="333565" y="41454"/>
                  </a:lnTo>
                  <a:lnTo>
                    <a:pt x="333718" y="41522"/>
                  </a:lnTo>
                  <a:lnTo>
                    <a:pt x="333862" y="41596"/>
                  </a:lnTo>
                  <a:lnTo>
                    <a:pt x="334006" y="41678"/>
                  </a:lnTo>
                  <a:lnTo>
                    <a:pt x="334130" y="41761"/>
                  </a:lnTo>
                  <a:lnTo>
                    <a:pt x="334245" y="41850"/>
                  </a:lnTo>
                  <a:lnTo>
                    <a:pt x="334341" y="41940"/>
                  </a:lnTo>
                  <a:lnTo>
                    <a:pt x="334446" y="42044"/>
                  </a:lnTo>
                  <a:lnTo>
                    <a:pt x="334523" y="42142"/>
                  </a:lnTo>
                  <a:lnTo>
                    <a:pt x="334590" y="42231"/>
                  </a:lnTo>
                  <a:lnTo>
                    <a:pt x="334638" y="42321"/>
                  </a:lnTo>
                  <a:lnTo>
                    <a:pt x="334676" y="42403"/>
                  </a:lnTo>
                  <a:lnTo>
                    <a:pt x="334696" y="42478"/>
                  </a:lnTo>
                  <a:lnTo>
                    <a:pt x="334705" y="42552"/>
                  </a:lnTo>
                  <a:lnTo>
                    <a:pt x="334705" y="42627"/>
                  </a:lnTo>
                  <a:lnTo>
                    <a:pt x="334686" y="42702"/>
                  </a:lnTo>
                  <a:lnTo>
                    <a:pt x="334667" y="42784"/>
                  </a:lnTo>
                  <a:lnTo>
                    <a:pt x="334629" y="42866"/>
                  </a:lnTo>
                  <a:lnTo>
                    <a:pt x="334590" y="42956"/>
                  </a:lnTo>
                  <a:lnTo>
                    <a:pt x="334475" y="43157"/>
                  </a:lnTo>
                  <a:lnTo>
                    <a:pt x="334341" y="43396"/>
                  </a:lnTo>
                  <a:lnTo>
                    <a:pt x="334188" y="43665"/>
                  </a:lnTo>
                  <a:lnTo>
                    <a:pt x="334015" y="43934"/>
                  </a:lnTo>
                  <a:lnTo>
                    <a:pt x="333852" y="44203"/>
                  </a:lnTo>
                  <a:lnTo>
                    <a:pt x="333670" y="44464"/>
                  </a:lnTo>
                  <a:lnTo>
                    <a:pt x="333297" y="44980"/>
                  </a:lnTo>
                  <a:lnTo>
                    <a:pt x="332913" y="45495"/>
                  </a:lnTo>
                  <a:lnTo>
                    <a:pt x="332520" y="45996"/>
                  </a:lnTo>
                  <a:lnTo>
                    <a:pt x="332128" y="46504"/>
                  </a:lnTo>
                  <a:lnTo>
                    <a:pt x="331735" y="47004"/>
                  </a:lnTo>
                  <a:lnTo>
                    <a:pt x="331352" y="47504"/>
                  </a:lnTo>
                  <a:lnTo>
                    <a:pt x="330844" y="47280"/>
                  </a:lnTo>
                  <a:lnTo>
                    <a:pt x="330326" y="47064"/>
                  </a:lnTo>
                  <a:lnTo>
                    <a:pt x="329799" y="46862"/>
                  </a:lnTo>
                  <a:lnTo>
                    <a:pt x="329272" y="46668"/>
                  </a:lnTo>
                  <a:lnTo>
                    <a:pt x="328736" y="46489"/>
                  </a:lnTo>
                  <a:lnTo>
                    <a:pt x="328189" y="46317"/>
                  </a:lnTo>
                  <a:lnTo>
                    <a:pt x="327643" y="46160"/>
                  </a:lnTo>
                  <a:lnTo>
                    <a:pt x="327088" y="46011"/>
                  </a:lnTo>
                  <a:lnTo>
                    <a:pt x="327164" y="45309"/>
                  </a:lnTo>
                  <a:lnTo>
                    <a:pt x="327270" y="44614"/>
                  </a:lnTo>
                  <a:lnTo>
                    <a:pt x="327327" y="44270"/>
                  </a:lnTo>
                  <a:lnTo>
                    <a:pt x="327394" y="43927"/>
                  </a:lnTo>
                  <a:lnTo>
                    <a:pt x="327461" y="43583"/>
                  </a:lnTo>
                  <a:lnTo>
                    <a:pt x="327538" y="43240"/>
                  </a:lnTo>
                  <a:lnTo>
                    <a:pt x="327624" y="42896"/>
                  </a:lnTo>
                  <a:lnTo>
                    <a:pt x="327720" y="42552"/>
                  </a:lnTo>
                  <a:lnTo>
                    <a:pt x="327825" y="42216"/>
                  </a:lnTo>
                  <a:lnTo>
                    <a:pt x="327940" y="41880"/>
                  </a:lnTo>
                  <a:lnTo>
                    <a:pt x="328065" y="41544"/>
                  </a:lnTo>
                  <a:lnTo>
                    <a:pt x="328189" y="41208"/>
                  </a:lnTo>
                  <a:lnTo>
                    <a:pt x="328333" y="40879"/>
                  </a:lnTo>
                  <a:lnTo>
                    <a:pt x="328487" y="40543"/>
                  </a:lnTo>
                  <a:close/>
                  <a:moveTo>
                    <a:pt x="48226" y="43083"/>
                  </a:moveTo>
                  <a:lnTo>
                    <a:pt x="48475" y="43090"/>
                  </a:lnTo>
                  <a:lnTo>
                    <a:pt x="48734" y="43105"/>
                  </a:lnTo>
                  <a:lnTo>
                    <a:pt x="48983" y="43120"/>
                  </a:lnTo>
                  <a:lnTo>
                    <a:pt x="49232" y="43150"/>
                  </a:lnTo>
                  <a:lnTo>
                    <a:pt x="49481" y="43187"/>
                  </a:lnTo>
                  <a:lnTo>
                    <a:pt x="49720" y="43232"/>
                  </a:lnTo>
                  <a:lnTo>
                    <a:pt x="49960" y="43284"/>
                  </a:lnTo>
                  <a:lnTo>
                    <a:pt x="50171" y="43352"/>
                  </a:lnTo>
                  <a:lnTo>
                    <a:pt x="50382" y="43426"/>
                  </a:lnTo>
                  <a:lnTo>
                    <a:pt x="50602" y="43523"/>
                  </a:lnTo>
                  <a:lnTo>
                    <a:pt x="50813" y="43635"/>
                  </a:lnTo>
                  <a:lnTo>
                    <a:pt x="51014" y="43762"/>
                  </a:lnTo>
                  <a:lnTo>
                    <a:pt x="51215" y="43904"/>
                  </a:lnTo>
                  <a:lnTo>
                    <a:pt x="51407" y="44054"/>
                  </a:lnTo>
                  <a:lnTo>
                    <a:pt x="51589" y="44211"/>
                  </a:lnTo>
                  <a:lnTo>
                    <a:pt x="51761" y="44382"/>
                  </a:lnTo>
                  <a:lnTo>
                    <a:pt x="51915" y="44554"/>
                  </a:lnTo>
                  <a:lnTo>
                    <a:pt x="52049" y="44733"/>
                  </a:lnTo>
                  <a:lnTo>
                    <a:pt x="52164" y="44920"/>
                  </a:lnTo>
                  <a:lnTo>
                    <a:pt x="52212" y="45010"/>
                  </a:lnTo>
                  <a:lnTo>
                    <a:pt x="52250" y="45107"/>
                  </a:lnTo>
                  <a:lnTo>
                    <a:pt x="52288" y="45196"/>
                  </a:lnTo>
                  <a:lnTo>
                    <a:pt x="52317" y="45294"/>
                  </a:lnTo>
                  <a:lnTo>
                    <a:pt x="52336" y="45383"/>
                  </a:lnTo>
                  <a:lnTo>
                    <a:pt x="52346" y="45480"/>
                  </a:lnTo>
                  <a:lnTo>
                    <a:pt x="52356" y="45570"/>
                  </a:lnTo>
                  <a:lnTo>
                    <a:pt x="52356" y="45667"/>
                  </a:lnTo>
                  <a:lnTo>
                    <a:pt x="52346" y="45772"/>
                  </a:lnTo>
                  <a:lnTo>
                    <a:pt x="52336" y="45876"/>
                  </a:lnTo>
                  <a:lnTo>
                    <a:pt x="52317" y="45973"/>
                  </a:lnTo>
                  <a:lnTo>
                    <a:pt x="52288" y="46063"/>
                  </a:lnTo>
                  <a:lnTo>
                    <a:pt x="52260" y="46160"/>
                  </a:lnTo>
                  <a:lnTo>
                    <a:pt x="52231" y="46242"/>
                  </a:lnTo>
                  <a:lnTo>
                    <a:pt x="52183" y="46324"/>
                  </a:lnTo>
                  <a:lnTo>
                    <a:pt x="52145" y="46406"/>
                  </a:lnTo>
                  <a:lnTo>
                    <a:pt x="52097" y="46489"/>
                  </a:lnTo>
                  <a:lnTo>
                    <a:pt x="52039" y="46563"/>
                  </a:lnTo>
                  <a:lnTo>
                    <a:pt x="51982" y="46631"/>
                  </a:lnTo>
                  <a:lnTo>
                    <a:pt x="51924" y="46698"/>
                  </a:lnTo>
                  <a:lnTo>
                    <a:pt x="51781" y="46825"/>
                  </a:lnTo>
                  <a:lnTo>
                    <a:pt x="51627" y="46937"/>
                  </a:lnTo>
                  <a:lnTo>
                    <a:pt x="51464" y="47041"/>
                  </a:lnTo>
                  <a:lnTo>
                    <a:pt x="51282" y="47138"/>
                  </a:lnTo>
                  <a:lnTo>
                    <a:pt x="51091" y="47221"/>
                  </a:lnTo>
                  <a:lnTo>
                    <a:pt x="50889" y="47295"/>
                  </a:lnTo>
                  <a:lnTo>
                    <a:pt x="50679" y="47355"/>
                  </a:lnTo>
                  <a:lnTo>
                    <a:pt x="50458" y="47415"/>
                  </a:lnTo>
                  <a:lnTo>
                    <a:pt x="50228" y="47460"/>
                  </a:lnTo>
                  <a:lnTo>
                    <a:pt x="49989" y="47504"/>
                  </a:lnTo>
                  <a:lnTo>
                    <a:pt x="49749" y="47534"/>
                  </a:lnTo>
                  <a:lnTo>
                    <a:pt x="49500" y="47564"/>
                  </a:lnTo>
                  <a:lnTo>
                    <a:pt x="49241" y="47587"/>
                  </a:lnTo>
                  <a:lnTo>
                    <a:pt x="48992" y="47602"/>
                  </a:lnTo>
                  <a:lnTo>
                    <a:pt x="48475" y="47624"/>
                  </a:lnTo>
                  <a:lnTo>
                    <a:pt x="47967" y="47624"/>
                  </a:lnTo>
                  <a:lnTo>
                    <a:pt x="47469" y="47617"/>
                  </a:lnTo>
                  <a:lnTo>
                    <a:pt x="46990" y="47602"/>
                  </a:lnTo>
                  <a:lnTo>
                    <a:pt x="46118" y="47572"/>
                  </a:lnTo>
                  <a:lnTo>
                    <a:pt x="46031" y="47228"/>
                  </a:lnTo>
                  <a:lnTo>
                    <a:pt x="45936" y="46885"/>
                  </a:lnTo>
                  <a:lnTo>
                    <a:pt x="45821" y="46533"/>
                  </a:lnTo>
                  <a:lnTo>
                    <a:pt x="45706" y="46190"/>
                  </a:lnTo>
                  <a:lnTo>
                    <a:pt x="45572" y="45854"/>
                  </a:lnTo>
                  <a:lnTo>
                    <a:pt x="45428" y="45510"/>
                  </a:lnTo>
                  <a:lnTo>
                    <a:pt x="45265" y="45167"/>
                  </a:lnTo>
                  <a:lnTo>
                    <a:pt x="45102" y="44830"/>
                  </a:lnTo>
                  <a:lnTo>
                    <a:pt x="44805" y="44315"/>
                  </a:lnTo>
                  <a:lnTo>
                    <a:pt x="44652" y="44061"/>
                  </a:lnTo>
                  <a:lnTo>
                    <a:pt x="44498" y="43800"/>
                  </a:lnTo>
                  <a:lnTo>
                    <a:pt x="44862" y="43665"/>
                  </a:lnTo>
                  <a:lnTo>
                    <a:pt x="45227" y="43516"/>
                  </a:lnTo>
                  <a:lnTo>
                    <a:pt x="45581" y="43352"/>
                  </a:lnTo>
                  <a:lnTo>
                    <a:pt x="45926" y="43180"/>
                  </a:lnTo>
                  <a:lnTo>
                    <a:pt x="46932" y="43113"/>
                  </a:lnTo>
                  <a:lnTo>
                    <a:pt x="47450" y="43090"/>
                  </a:lnTo>
                  <a:lnTo>
                    <a:pt x="47967" y="43083"/>
                  </a:lnTo>
                  <a:close/>
                  <a:moveTo>
                    <a:pt x="309859" y="40483"/>
                  </a:moveTo>
                  <a:lnTo>
                    <a:pt x="309917" y="40498"/>
                  </a:lnTo>
                  <a:lnTo>
                    <a:pt x="309965" y="40528"/>
                  </a:lnTo>
                  <a:lnTo>
                    <a:pt x="310013" y="40566"/>
                  </a:lnTo>
                  <a:lnTo>
                    <a:pt x="310061" y="40618"/>
                  </a:lnTo>
                  <a:lnTo>
                    <a:pt x="310108" y="40678"/>
                  </a:lnTo>
                  <a:lnTo>
                    <a:pt x="310156" y="40745"/>
                  </a:lnTo>
                  <a:lnTo>
                    <a:pt x="310243" y="40902"/>
                  </a:lnTo>
                  <a:lnTo>
                    <a:pt x="310319" y="41073"/>
                  </a:lnTo>
                  <a:lnTo>
                    <a:pt x="310386" y="41253"/>
                  </a:lnTo>
                  <a:lnTo>
                    <a:pt x="310520" y="41596"/>
                  </a:lnTo>
                  <a:lnTo>
                    <a:pt x="311584" y="44098"/>
                  </a:lnTo>
                  <a:lnTo>
                    <a:pt x="312121" y="45346"/>
                  </a:lnTo>
                  <a:lnTo>
                    <a:pt x="312399" y="45966"/>
                  </a:lnTo>
                  <a:lnTo>
                    <a:pt x="312686" y="46586"/>
                  </a:lnTo>
                  <a:lnTo>
                    <a:pt x="312245" y="46735"/>
                  </a:lnTo>
                  <a:lnTo>
                    <a:pt x="311814" y="46892"/>
                  </a:lnTo>
                  <a:lnTo>
                    <a:pt x="311392" y="47064"/>
                  </a:lnTo>
                  <a:lnTo>
                    <a:pt x="310971" y="47243"/>
                  </a:lnTo>
                  <a:lnTo>
                    <a:pt x="310559" y="47422"/>
                  </a:lnTo>
                  <a:lnTo>
                    <a:pt x="310156" y="47617"/>
                  </a:lnTo>
                  <a:lnTo>
                    <a:pt x="309754" y="47818"/>
                  </a:lnTo>
                  <a:lnTo>
                    <a:pt x="309361" y="48020"/>
                  </a:lnTo>
                  <a:lnTo>
                    <a:pt x="308872" y="47318"/>
                  </a:lnTo>
                  <a:lnTo>
                    <a:pt x="308374" y="46616"/>
                  </a:lnTo>
                  <a:lnTo>
                    <a:pt x="307368" y="45226"/>
                  </a:lnTo>
                  <a:lnTo>
                    <a:pt x="306362" y="43837"/>
                  </a:lnTo>
                  <a:lnTo>
                    <a:pt x="305864" y="43135"/>
                  </a:lnTo>
                  <a:lnTo>
                    <a:pt x="305375" y="42433"/>
                  </a:lnTo>
                  <a:lnTo>
                    <a:pt x="306831" y="41820"/>
                  </a:lnTo>
                  <a:lnTo>
                    <a:pt x="308288" y="41208"/>
                  </a:lnTo>
                  <a:lnTo>
                    <a:pt x="308422" y="41148"/>
                  </a:lnTo>
                  <a:lnTo>
                    <a:pt x="308614" y="41051"/>
                  </a:lnTo>
                  <a:lnTo>
                    <a:pt x="309083" y="40805"/>
                  </a:lnTo>
                  <a:lnTo>
                    <a:pt x="309332" y="40685"/>
                  </a:lnTo>
                  <a:lnTo>
                    <a:pt x="309553" y="40580"/>
                  </a:lnTo>
                  <a:lnTo>
                    <a:pt x="309735" y="40506"/>
                  </a:lnTo>
                  <a:lnTo>
                    <a:pt x="309802" y="40491"/>
                  </a:lnTo>
                  <a:lnTo>
                    <a:pt x="309859" y="40483"/>
                  </a:lnTo>
                  <a:close/>
                  <a:moveTo>
                    <a:pt x="93740" y="19659"/>
                  </a:moveTo>
                  <a:lnTo>
                    <a:pt x="94372" y="19913"/>
                  </a:lnTo>
                  <a:lnTo>
                    <a:pt x="95005" y="20167"/>
                  </a:lnTo>
                  <a:lnTo>
                    <a:pt x="95656" y="20406"/>
                  </a:lnTo>
                  <a:lnTo>
                    <a:pt x="96308" y="20638"/>
                  </a:lnTo>
                  <a:lnTo>
                    <a:pt x="96969" y="20862"/>
                  </a:lnTo>
                  <a:lnTo>
                    <a:pt x="97640" y="21078"/>
                  </a:lnTo>
                  <a:lnTo>
                    <a:pt x="98320" y="21287"/>
                  </a:lnTo>
                  <a:lnTo>
                    <a:pt x="99000" y="21489"/>
                  </a:lnTo>
                  <a:lnTo>
                    <a:pt x="99690" y="21683"/>
                  </a:lnTo>
                  <a:lnTo>
                    <a:pt x="100380" y="21863"/>
                  </a:lnTo>
                  <a:lnTo>
                    <a:pt x="101089" y="22042"/>
                  </a:lnTo>
                  <a:lnTo>
                    <a:pt x="101798" y="22214"/>
                  </a:lnTo>
                  <a:lnTo>
                    <a:pt x="102507" y="22370"/>
                  </a:lnTo>
                  <a:lnTo>
                    <a:pt x="103226" y="22520"/>
                  </a:lnTo>
                  <a:lnTo>
                    <a:pt x="103954" y="22669"/>
                  </a:lnTo>
                  <a:lnTo>
                    <a:pt x="104682" y="22804"/>
                  </a:lnTo>
                  <a:lnTo>
                    <a:pt x="105410" y="22931"/>
                  </a:lnTo>
                  <a:lnTo>
                    <a:pt x="106148" y="23050"/>
                  </a:lnTo>
                  <a:lnTo>
                    <a:pt x="106896" y="23162"/>
                  </a:lnTo>
                  <a:lnTo>
                    <a:pt x="107643" y="23267"/>
                  </a:lnTo>
                  <a:lnTo>
                    <a:pt x="108390" y="23364"/>
                  </a:lnTo>
                  <a:lnTo>
                    <a:pt x="109138" y="23453"/>
                  </a:lnTo>
                  <a:lnTo>
                    <a:pt x="109895" y="23536"/>
                  </a:lnTo>
                  <a:lnTo>
                    <a:pt x="110652" y="23603"/>
                  </a:lnTo>
                  <a:lnTo>
                    <a:pt x="111409" y="23670"/>
                  </a:lnTo>
                  <a:lnTo>
                    <a:pt x="112175" y="23730"/>
                  </a:lnTo>
                  <a:lnTo>
                    <a:pt x="112942" y="23775"/>
                  </a:lnTo>
                  <a:lnTo>
                    <a:pt x="113708" y="23812"/>
                  </a:lnTo>
                  <a:lnTo>
                    <a:pt x="114475" y="23849"/>
                  </a:lnTo>
                  <a:lnTo>
                    <a:pt x="115241" y="23872"/>
                  </a:lnTo>
                  <a:lnTo>
                    <a:pt x="116008" y="23887"/>
                  </a:lnTo>
                  <a:lnTo>
                    <a:pt x="116775" y="23902"/>
                  </a:lnTo>
                  <a:lnTo>
                    <a:pt x="117551" y="23902"/>
                  </a:lnTo>
                  <a:lnTo>
                    <a:pt x="118317" y="23894"/>
                  </a:lnTo>
                  <a:lnTo>
                    <a:pt x="119084" y="23879"/>
                  </a:lnTo>
                  <a:lnTo>
                    <a:pt x="119860" y="23857"/>
                  </a:lnTo>
                  <a:lnTo>
                    <a:pt x="120626" y="23819"/>
                  </a:lnTo>
                  <a:lnTo>
                    <a:pt x="121393" y="23782"/>
                  </a:lnTo>
                  <a:lnTo>
                    <a:pt x="122160" y="23737"/>
                  </a:lnTo>
                  <a:lnTo>
                    <a:pt x="122926" y="23685"/>
                  </a:lnTo>
                  <a:lnTo>
                    <a:pt x="123683" y="23618"/>
                  </a:lnTo>
                  <a:lnTo>
                    <a:pt x="124450" y="23551"/>
                  </a:lnTo>
                  <a:lnTo>
                    <a:pt x="125207" y="23476"/>
                  </a:lnTo>
                  <a:lnTo>
                    <a:pt x="125964" y="23386"/>
                  </a:lnTo>
                  <a:lnTo>
                    <a:pt x="126711" y="23289"/>
                  </a:lnTo>
                  <a:lnTo>
                    <a:pt x="127458" y="23192"/>
                  </a:lnTo>
                  <a:lnTo>
                    <a:pt x="128206" y="23080"/>
                  </a:lnTo>
                  <a:lnTo>
                    <a:pt x="128953" y="22960"/>
                  </a:lnTo>
                  <a:lnTo>
                    <a:pt x="129691" y="22841"/>
                  </a:lnTo>
                  <a:lnTo>
                    <a:pt x="130419" y="22707"/>
                  </a:lnTo>
                  <a:lnTo>
                    <a:pt x="131147" y="22565"/>
                  </a:lnTo>
                  <a:lnTo>
                    <a:pt x="131876" y="22415"/>
                  </a:lnTo>
                  <a:lnTo>
                    <a:pt x="132594" y="22258"/>
                  </a:lnTo>
                  <a:lnTo>
                    <a:pt x="133313" y="22094"/>
                  </a:lnTo>
                  <a:lnTo>
                    <a:pt x="134022" y="21922"/>
                  </a:lnTo>
                  <a:lnTo>
                    <a:pt x="134721" y="21743"/>
                  </a:lnTo>
                  <a:lnTo>
                    <a:pt x="135421" y="21556"/>
                  </a:lnTo>
                  <a:lnTo>
                    <a:pt x="136111" y="21362"/>
                  </a:lnTo>
                  <a:lnTo>
                    <a:pt x="136791" y="21153"/>
                  </a:lnTo>
                  <a:lnTo>
                    <a:pt x="137471" y="20944"/>
                  </a:lnTo>
                  <a:lnTo>
                    <a:pt x="138142" y="20727"/>
                  </a:lnTo>
                  <a:lnTo>
                    <a:pt x="138803" y="20503"/>
                  </a:lnTo>
                  <a:lnTo>
                    <a:pt x="139455" y="20264"/>
                  </a:lnTo>
                  <a:lnTo>
                    <a:pt x="140106" y="20025"/>
                  </a:lnTo>
                  <a:lnTo>
                    <a:pt x="139896" y="22102"/>
                  </a:lnTo>
                  <a:lnTo>
                    <a:pt x="139790" y="23185"/>
                  </a:lnTo>
                  <a:lnTo>
                    <a:pt x="139666" y="24290"/>
                  </a:lnTo>
                  <a:lnTo>
                    <a:pt x="139532" y="25410"/>
                  </a:lnTo>
                  <a:lnTo>
                    <a:pt x="139378" y="26553"/>
                  </a:lnTo>
                  <a:lnTo>
                    <a:pt x="139206" y="27703"/>
                  </a:lnTo>
                  <a:lnTo>
                    <a:pt x="139024" y="28861"/>
                  </a:lnTo>
                  <a:lnTo>
                    <a:pt x="138918" y="29444"/>
                  </a:lnTo>
                  <a:lnTo>
                    <a:pt x="138813" y="30026"/>
                  </a:lnTo>
                  <a:lnTo>
                    <a:pt x="138698" y="30609"/>
                  </a:lnTo>
                  <a:lnTo>
                    <a:pt x="138583" y="31192"/>
                  </a:lnTo>
                  <a:lnTo>
                    <a:pt x="138449" y="31774"/>
                  </a:lnTo>
                  <a:lnTo>
                    <a:pt x="138315" y="32357"/>
                  </a:lnTo>
                  <a:lnTo>
                    <a:pt x="138181" y="32932"/>
                  </a:lnTo>
                  <a:lnTo>
                    <a:pt x="138027" y="33507"/>
                  </a:lnTo>
                  <a:lnTo>
                    <a:pt x="137874" y="34082"/>
                  </a:lnTo>
                  <a:lnTo>
                    <a:pt x="137701" y="34650"/>
                  </a:lnTo>
                  <a:lnTo>
                    <a:pt x="137529" y="35218"/>
                  </a:lnTo>
                  <a:lnTo>
                    <a:pt x="137347" y="35785"/>
                  </a:lnTo>
                  <a:lnTo>
                    <a:pt x="137155" y="36338"/>
                  </a:lnTo>
                  <a:lnTo>
                    <a:pt x="136954" y="36891"/>
                  </a:lnTo>
                  <a:lnTo>
                    <a:pt x="136743" y="37436"/>
                  </a:lnTo>
                  <a:lnTo>
                    <a:pt x="136523" y="37981"/>
                  </a:lnTo>
                  <a:lnTo>
                    <a:pt x="136293" y="38511"/>
                  </a:lnTo>
                  <a:lnTo>
                    <a:pt x="136053" y="39042"/>
                  </a:lnTo>
                  <a:lnTo>
                    <a:pt x="135795" y="39565"/>
                  </a:lnTo>
                  <a:lnTo>
                    <a:pt x="135536" y="40073"/>
                  </a:lnTo>
                  <a:lnTo>
                    <a:pt x="135258" y="40580"/>
                  </a:lnTo>
                  <a:lnTo>
                    <a:pt x="134971" y="41073"/>
                  </a:lnTo>
                  <a:lnTo>
                    <a:pt x="134674" y="41559"/>
                  </a:lnTo>
                  <a:lnTo>
                    <a:pt x="134357" y="42030"/>
                  </a:lnTo>
                  <a:lnTo>
                    <a:pt x="134032" y="42500"/>
                  </a:lnTo>
                  <a:lnTo>
                    <a:pt x="133696" y="42948"/>
                  </a:lnTo>
                  <a:lnTo>
                    <a:pt x="133342" y="43396"/>
                  </a:lnTo>
                  <a:lnTo>
                    <a:pt x="132978" y="43822"/>
                  </a:lnTo>
                  <a:lnTo>
                    <a:pt x="132604" y="44240"/>
                  </a:lnTo>
                  <a:lnTo>
                    <a:pt x="132211" y="44651"/>
                  </a:lnTo>
                  <a:lnTo>
                    <a:pt x="131799" y="45040"/>
                  </a:lnTo>
                  <a:lnTo>
                    <a:pt x="131588" y="45234"/>
                  </a:lnTo>
                  <a:lnTo>
                    <a:pt x="131377" y="45421"/>
                  </a:lnTo>
                  <a:lnTo>
                    <a:pt x="131157" y="45600"/>
                  </a:lnTo>
                  <a:lnTo>
                    <a:pt x="130937" y="45787"/>
                  </a:lnTo>
                  <a:lnTo>
                    <a:pt x="130716" y="45958"/>
                  </a:lnTo>
                  <a:lnTo>
                    <a:pt x="130486" y="46130"/>
                  </a:lnTo>
                  <a:lnTo>
                    <a:pt x="130256" y="46302"/>
                  </a:lnTo>
                  <a:lnTo>
                    <a:pt x="130017" y="46466"/>
                  </a:lnTo>
                  <a:lnTo>
                    <a:pt x="129777" y="46631"/>
                  </a:lnTo>
                  <a:lnTo>
                    <a:pt x="129528" y="46787"/>
                  </a:lnTo>
                  <a:lnTo>
                    <a:pt x="129289" y="46937"/>
                  </a:lnTo>
                  <a:lnTo>
                    <a:pt x="129030" y="47086"/>
                  </a:lnTo>
                  <a:lnTo>
                    <a:pt x="128771" y="47236"/>
                  </a:lnTo>
                  <a:lnTo>
                    <a:pt x="128512" y="47377"/>
                  </a:lnTo>
                  <a:lnTo>
                    <a:pt x="128244" y="47512"/>
                  </a:lnTo>
                  <a:lnTo>
                    <a:pt x="127976" y="47646"/>
                  </a:lnTo>
                  <a:lnTo>
                    <a:pt x="127708" y="47773"/>
                  </a:lnTo>
                  <a:lnTo>
                    <a:pt x="127430" y="47900"/>
                  </a:lnTo>
                  <a:lnTo>
                    <a:pt x="127142" y="48012"/>
                  </a:lnTo>
                  <a:lnTo>
                    <a:pt x="126855" y="48132"/>
                  </a:lnTo>
                  <a:lnTo>
                    <a:pt x="126567" y="48244"/>
                  </a:lnTo>
                  <a:lnTo>
                    <a:pt x="126270" y="48349"/>
                  </a:lnTo>
                  <a:lnTo>
                    <a:pt x="125964" y="48446"/>
                  </a:lnTo>
                  <a:lnTo>
                    <a:pt x="125667" y="48543"/>
                  </a:lnTo>
                  <a:lnTo>
                    <a:pt x="125350" y="48632"/>
                  </a:lnTo>
                  <a:lnTo>
                    <a:pt x="125034" y="48722"/>
                  </a:lnTo>
                  <a:lnTo>
                    <a:pt x="124718" y="48797"/>
                  </a:lnTo>
                  <a:lnTo>
                    <a:pt x="124392" y="48879"/>
                  </a:lnTo>
                  <a:lnTo>
                    <a:pt x="124066" y="48946"/>
                  </a:lnTo>
                  <a:lnTo>
                    <a:pt x="123731" y="49013"/>
                  </a:lnTo>
                  <a:lnTo>
                    <a:pt x="123396" y="49073"/>
                  </a:lnTo>
                  <a:lnTo>
                    <a:pt x="123051" y="49125"/>
                  </a:lnTo>
                  <a:lnTo>
                    <a:pt x="122706" y="49178"/>
                  </a:lnTo>
                  <a:lnTo>
                    <a:pt x="122351" y="49222"/>
                  </a:lnTo>
                  <a:lnTo>
                    <a:pt x="121882" y="49275"/>
                  </a:lnTo>
                  <a:lnTo>
                    <a:pt x="121422" y="49320"/>
                  </a:lnTo>
                  <a:lnTo>
                    <a:pt x="120962" y="49349"/>
                  </a:lnTo>
                  <a:lnTo>
                    <a:pt x="120502" y="49379"/>
                  </a:lnTo>
                  <a:lnTo>
                    <a:pt x="120052" y="49402"/>
                  </a:lnTo>
                  <a:lnTo>
                    <a:pt x="119601" y="49417"/>
                  </a:lnTo>
                  <a:lnTo>
                    <a:pt x="118720" y="49417"/>
                  </a:lnTo>
                  <a:lnTo>
                    <a:pt x="118289" y="49409"/>
                  </a:lnTo>
                  <a:lnTo>
                    <a:pt x="117857" y="49394"/>
                  </a:lnTo>
                  <a:lnTo>
                    <a:pt x="117436" y="49372"/>
                  </a:lnTo>
                  <a:lnTo>
                    <a:pt x="117014" y="49342"/>
                  </a:lnTo>
                  <a:lnTo>
                    <a:pt x="116593" y="49305"/>
                  </a:lnTo>
                  <a:lnTo>
                    <a:pt x="116180" y="49260"/>
                  </a:lnTo>
                  <a:lnTo>
                    <a:pt x="115768" y="49207"/>
                  </a:lnTo>
                  <a:lnTo>
                    <a:pt x="115366" y="49148"/>
                  </a:lnTo>
                  <a:lnTo>
                    <a:pt x="114964" y="49088"/>
                  </a:lnTo>
                  <a:lnTo>
                    <a:pt x="114571" y="49013"/>
                  </a:lnTo>
                  <a:lnTo>
                    <a:pt x="114178" y="48939"/>
                  </a:lnTo>
                  <a:lnTo>
                    <a:pt x="113795" y="48856"/>
                  </a:lnTo>
                  <a:lnTo>
                    <a:pt x="113411" y="48767"/>
                  </a:lnTo>
                  <a:lnTo>
                    <a:pt x="113028" y="48670"/>
                  </a:lnTo>
                  <a:lnTo>
                    <a:pt x="112654" y="48573"/>
                  </a:lnTo>
                  <a:lnTo>
                    <a:pt x="112281" y="48461"/>
                  </a:lnTo>
                  <a:lnTo>
                    <a:pt x="111917" y="48349"/>
                  </a:lnTo>
                  <a:lnTo>
                    <a:pt x="111552" y="48229"/>
                  </a:lnTo>
                  <a:lnTo>
                    <a:pt x="111188" y="48102"/>
                  </a:lnTo>
                  <a:lnTo>
                    <a:pt x="110834" y="47968"/>
                  </a:lnTo>
                  <a:lnTo>
                    <a:pt x="110489" y="47833"/>
                  </a:lnTo>
                  <a:lnTo>
                    <a:pt x="110134" y="47691"/>
                  </a:lnTo>
                  <a:lnTo>
                    <a:pt x="109799" y="47542"/>
                  </a:lnTo>
                  <a:lnTo>
                    <a:pt x="109454" y="47392"/>
                  </a:lnTo>
                  <a:lnTo>
                    <a:pt x="109119" y="47228"/>
                  </a:lnTo>
                  <a:lnTo>
                    <a:pt x="108793" y="47064"/>
                  </a:lnTo>
                  <a:lnTo>
                    <a:pt x="108467" y="46899"/>
                  </a:lnTo>
                  <a:lnTo>
                    <a:pt x="108141" y="46720"/>
                  </a:lnTo>
                  <a:lnTo>
                    <a:pt x="107815" y="46541"/>
                  </a:lnTo>
                  <a:lnTo>
                    <a:pt x="107509" y="46362"/>
                  </a:lnTo>
                  <a:lnTo>
                    <a:pt x="107193" y="46167"/>
                  </a:lnTo>
                  <a:lnTo>
                    <a:pt x="106886" y="45973"/>
                  </a:lnTo>
                  <a:lnTo>
                    <a:pt x="106579" y="45779"/>
                  </a:lnTo>
                  <a:lnTo>
                    <a:pt x="106282" y="45577"/>
                  </a:lnTo>
                  <a:lnTo>
                    <a:pt x="105985" y="45368"/>
                  </a:lnTo>
                  <a:lnTo>
                    <a:pt x="105698" y="45159"/>
                  </a:lnTo>
                  <a:lnTo>
                    <a:pt x="105410" y="44943"/>
                  </a:lnTo>
                  <a:lnTo>
                    <a:pt x="105123" y="44718"/>
                  </a:lnTo>
                  <a:lnTo>
                    <a:pt x="104845" y="44494"/>
                  </a:lnTo>
                  <a:lnTo>
                    <a:pt x="104567" y="44263"/>
                  </a:lnTo>
                  <a:lnTo>
                    <a:pt x="104289" y="44031"/>
                  </a:lnTo>
                  <a:lnTo>
                    <a:pt x="104021" y="43792"/>
                  </a:lnTo>
                  <a:lnTo>
                    <a:pt x="103762" y="43553"/>
                  </a:lnTo>
                  <a:lnTo>
                    <a:pt x="103494" y="43307"/>
                  </a:lnTo>
                  <a:lnTo>
                    <a:pt x="103235" y="43060"/>
                  </a:lnTo>
                  <a:lnTo>
                    <a:pt x="102986" y="42806"/>
                  </a:lnTo>
                  <a:lnTo>
                    <a:pt x="102488" y="42291"/>
                  </a:lnTo>
                  <a:lnTo>
                    <a:pt x="102009" y="41768"/>
                  </a:lnTo>
                  <a:lnTo>
                    <a:pt x="101539" y="41223"/>
                  </a:lnTo>
                  <a:lnTo>
                    <a:pt x="101089" y="40670"/>
                  </a:lnTo>
                  <a:lnTo>
                    <a:pt x="100648" y="40102"/>
                  </a:lnTo>
                  <a:lnTo>
                    <a:pt x="100227" y="39527"/>
                  </a:lnTo>
                  <a:lnTo>
                    <a:pt x="99815" y="38937"/>
                  </a:lnTo>
                  <a:lnTo>
                    <a:pt x="99422" y="38347"/>
                  </a:lnTo>
                  <a:lnTo>
                    <a:pt x="99038" y="37735"/>
                  </a:lnTo>
                  <a:lnTo>
                    <a:pt x="98674" y="37122"/>
                  </a:lnTo>
                  <a:lnTo>
                    <a:pt x="98320" y="36502"/>
                  </a:lnTo>
                  <a:lnTo>
                    <a:pt x="97975" y="35875"/>
                  </a:lnTo>
                  <a:lnTo>
                    <a:pt x="97659" y="35232"/>
                  </a:lnTo>
                  <a:lnTo>
                    <a:pt x="97342" y="34590"/>
                  </a:lnTo>
                  <a:lnTo>
                    <a:pt x="97045" y="33948"/>
                  </a:lnTo>
                  <a:lnTo>
                    <a:pt x="96758" y="33298"/>
                  </a:lnTo>
                  <a:lnTo>
                    <a:pt x="96490" y="32641"/>
                  </a:lnTo>
                  <a:lnTo>
                    <a:pt x="96231" y="31976"/>
                  </a:lnTo>
                  <a:lnTo>
                    <a:pt x="95991" y="31319"/>
                  </a:lnTo>
                  <a:lnTo>
                    <a:pt x="95752" y="30654"/>
                  </a:lnTo>
                  <a:lnTo>
                    <a:pt x="95541" y="29989"/>
                  </a:lnTo>
                  <a:lnTo>
                    <a:pt x="95330" y="29317"/>
                  </a:lnTo>
                  <a:lnTo>
                    <a:pt x="95139" y="28652"/>
                  </a:lnTo>
                  <a:lnTo>
                    <a:pt x="94957" y="27987"/>
                  </a:lnTo>
                  <a:lnTo>
                    <a:pt x="94794" y="27323"/>
                  </a:lnTo>
                  <a:lnTo>
                    <a:pt x="94640" y="26658"/>
                  </a:lnTo>
                  <a:lnTo>
                    <a:pt x="94497" y="26000"/>
                  </a:lnTo>
                  <a:lnTo>
                    <a:pt x="94372" y="25343"/>
                  </a:lnTo>
                  <a:lnTo>
                    <a:pt x="94248" y="24686"/>
                  </a:lnTo>
                  <a:lnTo>
                    <a:pt x="94142" y="24036"/>
                  </a:lnTo>
                  <a:lnTo>
                    <a:pt x="94056" y="23394"/>
                  </a:lnTo>
                  <a:lnTo>
                    <a:pt x="93970" y="22751"/>
                  </a:lnTo>
                  <a:lnTo>
                    <a:pt x="93903" y="22116"/>
                  </a:lnTo>
                  <a:lnTo>
                    <a:pt x="93845" y="21489"/>
                  </a:lnTo>
                  <a:lnTo>
                    <a:pt x="93797" y="20869"/>
                  </a:lnTo>
                  <a:lnTo>
                    <a:pt x="93768" y="20264"/>
                  </a:lnTo>
                  <a:lnTo>
                    <a:pt x="93740" y="19659"/>
                  </a:lnTo>
                  <a:close/>
                  <a:moveTo>
                    <a:pt x="186435" y="19614"/>
                  </a:moveTo>
                  <a:lnTo>
                    <a:pt x="187010" y="19891"/>
                  </a:lnTo>
                  <a:lnTo>
                    <a:pt x="187594" y="20152"/>
                  </a:lnTo>
                  <a:lnTo>
                    <a:pt x="188179" y="20413"/>
                  </a:lnTo>
                  <a:lnTo>
                    <a:pt x="188773" y="20660"/>
                  </a:lnTo>
                  <a:lnTo>
                    <a:pt x="189367" y="20899"/>
                  </a:lnTo>
                  <a:lnTo>
                    <a:pt x="189980" y="21131"/>
                  </a:lnTo>
                  <a:lnTo>
                    <a:pt x="190584" y="21355"/>
                  </a:lnTo>
                  <a:lnTo>
                    <a:pt x="191207" y="21564"/>
                  </a:lnTo>
                  <a:lnTo>
                    <a:pt x="191830" y="21773"/>
                  </a:lnTo>
                  <a:lnTo>
                    <a:pt x="192462" y="21975"/>
                  </a:lnTo>
                  <a:lnTo>
                    <a:pt x="193094" y="22161"/>
                  </a:lnTo>
                  <a:lnTo>
                    <a:pt x="193736" y="22348"/>
                  </a:lnTo>
                  <a:lnTo>
                    <a:pt x="194378" y="22520"/>
                  </a:lnTo>
                  <a:lnTo>
                    <a:pt x="195030" y="22684"/>
                  </a:lnTo>
                  <a:lnTo>
                    <a:pt x="195681" y="22841"/>
                  </a:lnTo>
                  <a:lnTo>
                    <a:pt x="196343" y="22990"/>
                  </a:lnTo>
                  <a:lnTo>
                    <a:pt x="197004" y="23132"/>
                  </a:lnTo>
                  <a:lnTo>
                    <a:pt x="197674" y="23267"/>
                  </a:lnTo>
                  <a:lnTo>
                    <a:pt x="198345" y="23394"/>
                  </a:lnTo>
                  <a:lnTo>
                    <a:pt x="199016" y="23513"/>
                  </a:lnTo>
                  <a:lnTo>
                    <a:pt x="199696" y="23618"/>
                  </a:lnTo>
                  <a:lnTo>
                    <a:pt x="200377" y="23722"/>
                  </a:lnTo>
                  <a:lnTo>
                    <a:pt x="201057" y="23819"/>
                  </a:lnTo>
                  <a:lnTo>
                    <a:pt x="201747" y="23902"/>
                  </a:lnTo>
                  <a:lnTo>
                    <a:pt x="202437" y="23984"/>
                  </a:lnTo>
                  <a:lnTo>
                    <a:pt x="203127" y="24051"/>
                  </a:lnTo>
                  <a:lnTo>
                    <a:pt x="203826" y="24111"/>
                  </a:lnTo>
                  <a:lnTo>
                    <a:pt x="204526" y="24171"/>
                  </a:lnTo>
                  <a:lnTo>
                    <a:pt x="205225" y="24215"/>
                  </a:lnTo>
                  <a:lnTo>
                    <a:pt x="205925" y="24253"/>
                  </a:lnTo>
                  <a:lnTo>
                    <a:pt x="206624" y="24290"/>
                  </a:lnTo>
                  <a:lnTo>
                    <a:pt x="207333" y="24312"/>
                  </a:lnTo>
                  <a:lnTo>
                    <a:pt x="208033" y="24327"/>
                  </a:lnTo>
                  <a:lnTo>
                    <a:pt x="208742" y="24335"/>
                  </a:lnTo>
                  <a:lnTo>
                    <a:pt x="209451" y="24335"/>
                  </a:lnTo>
                  <a:lnTo>
                    <a:pt x="210160" y="24327"/>
                  </a:lnTo>
                  <a:lnTo>
                    <a:pt x="210869" y="24312"/>
                  </a:lnTo>
                  <a:lnTo>
                    <a:pt x="211578" y="24290"/>
                  </a:lnTo>
                  <a:lnTo>
                    <a:pt x="212287" y="24260"/>
                  </a:lnTo>
                  <a:lnTo>
                    <a:pt x="212996" y="24223"/>
                  </a:lnTo>
                  <a:lnTo>
                    <a:pt x="213705" y="24178"/>
                  </a:lnTo>
                  <a:lnTo>
                    <a:pt x="214424" y="24126"/>
                  </a:lnTo>
                  <a:lnTo>
                    <a:pt x="215133" y="24066"/>
                  </a:lnTo>
                  <a:lnTo>
                    <a:pt x="215842" y="23999"/>
                  </a:lnTo>
                  <a:lnTo>
                    <a:pt x="216541" y="23924"/>
                  </a:lnTo>
                  <a:lnTo>
                    <a:pt x="217250" y="23842"/>
                  </a:lnTo>
                  <a:lnTo>
                    <a:pt x="217959" y="23752"/>
                  </a:lnTo>
                  <a:lnTo>
                    <a:pt x="218659" y="23655"/>
                  </a:lnTo>
                  <a:lnTo>
                    <a:pt x="219358" y="23551"/>
                  </a:lnTo>
                  <a:lnTo>
                    <a:pt x="220067" y="23439"/>
                  </a:lnTo>
                  <a:lnTo>
                    <a:pt x="220767" y="23319"/>
                  </a:lnTo>
                  <a:lnTo>
                    <a:pt x="221457" y="23192"/>
                  </a:lnTo>
                  <a:lnTo>
                    <a:pt x="222156" y="23058"/>
                  </a:lnTo>
                  <a:lnTo>
                    <a:pt x="222846" y="22923"/>
                  </a:lnTo>
                  <a:lnTo>
                    <a:pt x="223536" y="22774"/>
                  </a:lnTo>
                  <a:lnTo>
                    <a:pt x="224216" y="22617"/>
                  </a:lnTo>
                  <a:lnTo>
                    <a:pt x="224906" y="22453"/>
                  </a:lnTo>
                  <a:lnTo>
                    <a:pt x="225587" y="22281"/>
                  </a:lnTo>
                  <a:lnTo>
                    <a:pt x="226257" y="22109"/>
                  </a:lnTo>
                  <a:lnTo>
                    <a:pt x="226928" y="21922"/>
                  </a:lnTo>
                  <a:lnTo>
                    <a:pt x="227599" y="21728"/>
                  </a:lnTo>
                  <a:lnTo>
                    <a:pt x="228269" y="21534"/>
                  </a:lnTo>
                  <a:lnTo>
                    <a:pt x="228931" y="21325"/>
                  </a:lnTo>
                  <a:lnTo>
                    <a:pt x="229582" y="21116"/>
                  </a:lnTo>
                  <a:lnTo>
                    <a:pt x="229582" y="21116"/>
                  </a:lnTo>
                  <a:lnTo>
                    <a:pt x="229362" y="22221"/>
                  </a:lnTo>
                  <a:lnTo>
                    <a:pt x="229132" y="23379"/>
                  </a:lnTo>
                  <a:lnTo>
                    <a:pt x="228653" y="25821"/>
                  </a:lnTo>
                  <a:lnTo>
                    <a:pt x="228394" y="27091"/>
                  </a:lnTo>
                  <a:lnTo>
                    <a:pt x="228116" y="28391"/>
                  </a:lnTo>
                  <a:lnTo>
                    <a:pt x="227819" y="29705"/>
                  </a:lnTo>
                  <a:lnTo>
                    <a:pt x="227656" y="30370"/>
                  </a:lnTo>
                  <a:lnTo>
                    <a:pt x="227493" y="31035"/>
                  </a:lnTo>
                  <a:lnTo>
                    <a:pt x="227330" y="31700"/>
                  </a:lnTo>
                  <a:lnTo>
                    <a:pt x="227148" y="32372"/>
                  </a:lnTo>
                  <a:lnTo>
                    <a:pt x="226966" y="33037"/>
                  </a:lnTo>
                  <a:lnTo>
                    <a:pt x="226765" y="33709"/>
                  </a:lnTo>
                  <a:lnTo>
                    <a:pt x="226564" y="34374"/>
                  </a:lnTo>
                  <a:lnTo>
                    <a:pt x="226353" y="35038"/>
                  </a:lnTo>
                  <a:lnTo>
                    <a:pt x="226142" y="35703"/>
                  </a:lnTo>
                  <a:lnTo>
                    <a:pt x="225912" y="36360"/>
                  </a:lnTo>
                  <a:lnTo>
                    <a:pt x="225673" y="37010"/>
                  </a:lnTo>
                  <a:lnTo>
                    <a:pt x="225424" y="37660"/>
                  </a:lnTo>
                  <a:lnTo>
                    <a:pt x="225165" y="38302"/>
                  </a:lnTo>
                  <a:lnTo>
                    <a:pt x="224887" y="38937"/>
                  </a:lnTo>
                  <a:lnTo>
                    <a:pt x="224609" y="39565"/>
                  </a:lnTo>
                  <a:lnTo>
                    <a:pt x="224312" y="40185"/>
                  </a:lnTo>
                  <a:lnTo>
                    <a:pt x="224006" y="40797"/>
                  </a:lnTo>
                  <a:lnTo>
                    <a:pt x="223689" y="41395"/>
                  </a:lnTo>
                  <a:lnTo>
                    <a:pt x="223354" y="41985"/>
                  </a:lnTo>
                  <a:lnTo>
                    <a:pt x="223009" y="42567"/>
                  </a:lnTo>
                  <a:lnTo>
                    <a:pt x="222645" y="43127"/>
                  </a:lnTo>
                  <a:lnTo>
                    <a:pt x="222271" y="43680"/>
                  </a:lnTo>
                  <a:lnTo>
                    <a:pt x="221878" y="44218"/>
                  </a:lnTo>
                  <a:lnTo>
                    <a:pt x="221677" y="44487"/>
                  </a:lnTo>
                  <a:lnTo>
                    <a:pt x="221476" y="44748"/>
                  </a:lnTo>
                  <a:lnTo>
                    <a:pt x="221265" y="45002"/>
                  </a:lnTo>
                  <a:lnTo>
                    <a:pt x="221054" y="45256"/>
                  </a:lnTo>
                  <a:lnTo>
                    <a:pt x="220844" y="45503"/>
                  </a:lnTo>
                  <a:lnTo>
                    <a:pt x="220623" y="45749"/>
                  </a:lnTo>
                  <a:lnTo>
                    <a:pt x="220393" y="45988"/>
                  </a:lnTo>
                  <a:lnTo>
                    <a:pt x="220173" y="46220"/>
                  </a:lnTo>
                  <a:lnTo>
                    <a:pt x="219933" y="46451"/>
                  </a:lnTo>
                  <a:lnTo>
                    <a:pt x="219703" y="46675"/>
                  </a:lnTo>
                  <a:lnTo>
                    <a:pt x="219454" y="46899"/>
                  </a:lnTo>
                  <a:lnTo>
                    <a:pt x="219215" y="47116"/>
                  </a:lnTo>
                  <a:lnTo>
                    <a:pt x="218965" y="47333"/>
                  </a:lnTo>
                  <a:lnTo>
                    <a:pt x="218707" y="47534"/>
                  </a:lnTo>
                  <a:lnTo>
                    <a:pt x="218448" y="47736"/>
                  </a:lnTo>
                  <a:lnTo>
                    <a:pt x="218189" y="47938"/>
                  </a:lnTo>
                  <a:lnTo>
                    <a:pt x="217921" y="48132"/>
                  </a:lnTo>
                  <a:lnTo>
                    <a:pt x="217643" y="48311"/>
                  </a:lnTo>
                  <a:lnTo>
                    <a:pt x="217365" y="48498"/>
                  </a:lnTo>
                  <a:lnTo>
                    <a:pt x="217087" y="48670"/>
                  </a:lnTo>
                  <a:lnTo>
                    <a:pt x="216800" y="48841"/>
                  </a:lnTo>
                  <a:lnTo>
                    <a:pt x="216513" y="49006"/>
                  </a:lnTo>
                  <a:lnTo>
                    <a:pt x="216215" y="49163"/>
                  </a:lnTo>
                  <a:lnTo>
                    <a:pt x="215909" y="49320"/>
                  </a:lnTo>
                  <a:lnTo>
                    <a:pt x="215602" y="49461"/>
                  </a:lnTo>
                  <a:lnTo>
                    <a:pt x="215296" y="49603"/>
                  </a:lnTo>
                  <a:lnTo>
                    <a:pt x="214979" y="49738"/>
                  </a:lnTo>
                  <a:lnTo>
                    <a:pt x="214654" y="49865"/>
                  </a:lnTo>
                  <a:lnTo>
                    <a:pt x="214328" y="49984"/>
                  </a:lnTo>
                  <a:lnTo>
                    <a:pt x="214002" y="50104"/>
                  </a:lnTo>
                  <a:lnTo>
                    <a:pt x="213657" y="50208"/>
                  </a:lnTo>
                  <a:lnTo>
                    <a:pt x="213322" y="50313"/>
                  </a:lnTo>
                  <a:lnTo>
                    <a:pt x="212967" y="50410"/>
                  </a:lnTo>
                  <a:lnTo>
                    <a:pt x="212613" y="50492"/>
                  </a:lnTo>
                  <a:lnTo>
                    <a:pt x="212258" y="50574"/>
                  </a:lnTo>
                  <a:lnTo>
                    <a:pt x="211894" y="50649"/>
                  </a:lnTo>
                  <a:lnTo>
                    <a:pt x="211520" y="50716"/>
                  </a:lnTo>
                  <a:lnTo>
                    <a:pt x="211147" y="50776"/>
                  </a:lnTo>
                  <a:lnTo>
                    <a:pt x="210763" y="50828"/>
                  </a:lnTo>
                  <a:lnTo>
                    <a:pt x="210380" y="50873"/>
                  </a:lnTo>
                  <a:lnTo>
                    <a:pt x="209987" y="50910"/>
                  </a:lnTo>
                  <a:lnTo>
                    <a:pt x="209585" y="50940"/>
                  </a:lnTo>
                  <a:lnTo>
                    <a:pt x="209182" y="50963"/>
                  </a:lnTo>
                  <a:lnTo>
                    <a:pt x="208770" y="50978"/>
                  </a:lnTo>
                  <a:lnTo>
                    <a:pt x="207937" y="50978"/>
                  </a:lnTo>
                  <a:lnTo>
                    <a:pt x="207506" y="50970"/>
                  </a:lnTo>
                  <a:lnTo>
                    <a:pt x="207065" y="50948"/>
                  </a:lnTo>
                  <a:lnTo>
                    <a:pt x="206624" y="50918"/>
                  </a:lnTo>
                  <a:lnTo>
                    <a:pt x="206183" y="50888"/>
                  </a:lnTo>
                  <a:lnTo>
                    <a:pt x="205723" y="50843"/>
                  </a:lnTo>
                  <a:lnTo>
                    <a:pt x="205263" y="50791"/>
                  </a:lnTo>
                  <a:lnTo>
                    <a:pt x="204803" y="50724"/>
                  </a:lnTo>
                  <a:lnTo>
                    <a:pt x="204324" y="50657"/>
                  </a:lnTo>
                  <a:lnTo>
                    <a:pt x="203903" y="50589"/>
                  </a:lnTo>
                  <a:lnTo>
                    <a:pt x="203491" y="50515"/>
                  </a:lnTo>
                  <a:lnTo>
                    <a:pt x="203088" y="50432"/>
                  </a:lnTo>
                  <a:lnTo>
                    <a:pt x="202686" y="50350"/>
                  </a:lnTo>
                  <a:lnTo>
                    <a:pt x="202283" y="50261"/>
                  </a:lnTo>
                  <a:lnTo>
                    <a:pt x="201900" y="50171"/>
                  </a:lnTo>
                  <a:lnTo>
                    <a:pt x="201517" y="50074"/>
                  </a:lnTo>
                  <a:lnTo>
                    <a:pt x="201134" y="49969"/>
                  </a:lnTo>
                  <a:lnTo>
                    <a:pt x="200760" y="49865"/>
                  </a:lnTo>
                  <a:lnTo>
                    <a:pt x="200396" y="49753"/>
                  </a:lnTo>
                  <a:lnTo>
                    <a:pt x="200041" y="49633"/>
                  </a:lnTo>
                  <a:lnTo>
                    <a:pt x="199687" y="49514"/>
                  </a:lnTo>
                  <a:lnTo>
                    <a:pt x="199342" y="49394"/>
                  </a:lnTo>
                  <a:lnTo>
                    <a:pt x="198997" y="49260"/>
                  </a:lnTo>
                  <a:lnTo>
                    <a:pt x="198661" y="49125"/>
                  </a:lnTo>
                  <a:lnTo>
                    <a:pt x="198336" y="48991"/>
                  </a:lnTo>
                  <a:lnTo>
                    <a:pt x="198010" y="48849"/>
                  </a:lnTo>
                  <a:lnTo>
                    <a:pt x="197694" y="48700"/>
                  </a:lnTo>
                  <a:lnTo>
                    <a:pt x="197377" y="48550"/>
                  </a:lnTo>
                  <a:lnTo>
                    <a:pt x="197071" y="48401"/>
                  </a:lnTo>
                  <a:lnTo>
                    <a:pt x="196764" y="48244"/>
                  </a:lnTo>
                  <a:lnTo>
                    <a:pt x="196467" y="48080"/>
                  </a:lnTo>
                  <a:lnTo>
                    <a:pt x="196180" y="47915"/>
                  </a:lnTo>
                  <a:lnTo>
                    <a:pt x="195892" y="47743"/>
                  </a:lnTo>
                  <a:lnTo>
                    <a:pt x="195614" y="47572"/>
                  </a:lnTo>
                  <a:lnTo>
                    <a:pt x="195337" y="47392"/>
                  </a:lnTo>
                  <a:lnTo>
                    <a:pt x="195068" y="47213"/>
                  </a:lnTo>
                  <a:lnTo>
                    <a:pt x="194810" y="47026"/>
                  </a:lnTo>
                  <a:lnTo>
                    <a:pt x="194551" y="46840"/>
                  </a:lnTo>
                  <a:lnTo>
                    <a:pt x="194292" y="46646"/>
                  </a:lnTo>
                  <a:lnTo>
                    <a:pt x="194043" y="46451"/>
                  </a:lnTo>
                  <a:lnTo>
                    <a:pt x="193803" y="46257"/>
                  </a:lnTo>
                  <a:lnTo>
                    <a:pt x="193564" y="46055"/>
                  </a:lnTo>
                  <a:lnTo>
                    <a:pt x="193324" y="45846"/>
                  </a:lnTo>
                  <a:lnTo>
                    <a:pt x="193094" y="45645"/>
                  </a:lnTo>
                  <a:lnTo>
                    <a:pt x="192874" y="45428"/>
                  </a:lnTo>
                  <a:lnTo>
                    <a:pt x="192654" y="45219"/>
                  </a:lnTo>
                  <a:lnTo>
                    <a:pt x="192433" y="45002"/>
                  </a:lnTo>
                  <a:lnTo>
                    <a:pt x="192222" y="44778"/>
                  </a:lnTo>
                  <a:lnTo>
                    <a:pt x="192021" y="44554"/>
                  </a:lnTo>
                  <a:lnTo>
                    <a:pt x="191820" y="44330"/>
                  </a:lnTo>
                  <a:lnTo>
                    <a:pt x="191619" y="44098"/>
                  </a:lnTo>
                  <a:lnTo>
                    <a:pt x="191245" y="43635"/>
                  </a:lnTo>
                  <a:lnTo>
                    <a:pt x="190881" y="43157"/>
                  </a:lnTo>
                  <a:lnTo>
                    <a:pt x="190536" y="42672"/>
                  </a:lnTo>
                  <a:lnTo>
                    <a:pt x="190210" y="42171"/>
                  </a:lnTo>
                  <a:lnTo>
                    <a:pt x="189894" y="41671"/>
                  </a:lnTo>
                  <a:lnTo>
                    <a:pt x="189597" y="41156"/>
                  </a:lnTo>
                  <a:lnTo>
                    <a:pt x="189319" y="40625"/>
                  </a:lnTo>
                  <a:lnTo>
                    <a:pt x="189051" y="40095"/>
                  </a:lnTo>
                  <a:lnTo>
                    <a:pt x="188802" y="39557"/>
                  </a:lnTo>
                  <a:lnTo>
                    <a:pt x="188562" y="39012"/>
                  </a:lnTo>
                  <a:lnTo>
                    <a:pt x="188342" y="38452"/>
                  </a:lnTo>
                  <a:lnTo>
                    <a:pt x="188141" y="37892"/>
                  </a:lnTo>
                  <a:lnTo>
                    <a:pt x="187939" y="37324"/>
                  </a:lnTo>
                  <a:lnTo>
                    <a:pt x="187757" y="36756"/>
                  </a:lnTo>
                  <a:lnTo>
                    <a:pt x="187594" y="36174"/>
                  </a:lnTo>
                  <a:lnTo>
                    <a:pt x="187431" y="35591"/>
                  </a:lnTo>
                  <a:lnTo>
                    <a:pt x="187288" y="35008"/>
                  </a:lnTo>
                  <a:lnTo>
                    <a:pt x="187154" y="34418"/>
                  </a:lnTo>
                  <a:lnTo>
                    <a:pt x="187029" y="33821"/>
                  </a:lnTo>
                  <a:lnTo>
                    <a:pt x="186924" y="33223"/>
                  </a:lnTo>
                  <a:lnTo>
                    <a:pt x="186818" y="32626"/>
                  </a:lnTo>
                  <a:lnTo>
                    <a:pt x="186732" y="32021"/>
                  </a:lnTo>
                  <a:lnTo>
                    <a:pt x="186646" y="31423"/>
                  </a:lnTo>
                  <a:lnTo>
                    <a:pt x="186579" y="30811"/>
                  </a:lnTo>
                  <a:lnTo>
                    <a:pt x="186512" y="30206"/>
                  </a:lnTo>
                  <a:lnTo>
                    <a:pt x="186454" y="29601"/>
                  </a:lnTo>
                  <a:lnTo>
                    <a:pt x="186406" y="28996"/>
                  </a:lnTo>
                  <a:lnTo>
                    <a:pt x="186368" y="28391"/>
                  </a:lnTo>
                  <a:lnTo>
                    <a:pt x="186339" y="27778"/>
                  </a:lnTo>
                  <a:lnTo>
                    <a:pt x="186310" y="27181"/>
                  </a:lnTo>
                  <a:lnTo>
                    <a:pt x="186291" y="26576"/>
                  </a:lnTo>
                  <a:lnTo>
                    <a:pt x="186282" y="25971"/>
                  </a:lnTo>
                  <a:lnTo>
                    <a:pt x="186272" y="25373"/>
                  </a:lnTo>
                  <a:lnTo>
                    <a:pt x="186272" y="24185"/>
                  </a:lnTo>
                  <a:lnTo>
                    <a:pt x="186291" y="23013"/>
                  </a:lnTo>
                  <a:lnTo>
                    <a:pt x="186330" y="21855"/>
                  </a:lnTo>
                  <a:lnTo>
                    <a:pt x="186377" y="20727"/>
                  </a:lnTo>
                  <a:lnTo>
                    <a:pt x="186435" y="19614"/>
                  </a:lnTo>
                  <a:close/>
                  <a:moveTo>
                    <a:pt x="345312" y="50507"/>
                  </a:moveTo>
                  <a:lnTo>
                    <a:pt x="345408" y="50515"/>
                  </a:lnTo>
                  <a:lnTo>
                    <a:pt x="345504" y="50530"/>
                  </a:lnTo>
                  <a:lnTo>
                    <a:pt x="345600" y="50552"/>
                  </a:lnTo>
                  <a:lnTo>
                    <a:pt x="345705" y="50574"/>
                  </a:lnTo>
                  <a:lnTo>
                    <a:pt x="345801" y="50612"/>
                  </a:lnTo>
                  <a:lnTo>
                    <a:pt x="345935" y="50671"/>
                  </a:lnTo>
                  <a:lnTo>
                    <a:pt x="346060" y="50739"/>
                  </a:lnTo>
                  <a:lnTo>
                    <a:pt x="346184" y="50828"/>
                  </a:lnTo>
                  <a:lnTo>
                    <a:pt x="346318" y="50925"/>
                  </a:lnTo>
                  <a:lnTo>
                    <a:pt x="346443" y="51030"/>
                  </a:lnTo>
                  <a:lnTo>
                    <a:pt x="346568" y="51142"/>
                  </a:lnTo>
                  <a:lnTo>
                    <a:pt x="346807" y="51388"/>
                  </a:lnTo>
                  <a:lnTo>
                    <a:pt x="347047" y="51642"/>
                  </a:lnTo>
                  <a:lnTo>
                    <a:pt x="347267" y="51889"/>
                  </a:lnTo>
                  <a:lnTo>
                    <a:pt x="347478" y="52113"/>
                  </a:lnTo>
                  <a:lnTo>
                    <a:pt x="347669" y="52307"/>
                  </a:lnTo>
                  <a:lnTo>
                    <a:pt x="348168" y="52770"/>
                  </a:lnTo>
                  <a:lnTo>
                    <a:pt x="348656" y="53226"/>
                  </a:lnTo>
                  <a:lnTo>
                    <a:pt x="348810" y="53256"/>
                  </a:lnTo>
                  <a:lnTo>
                    <a:pt x="348944" y="53286"/>
                  </a:lnTo>
                  <a:lnTo>
                    <a:pt x="349049" y="53316"/>
                  </a:lnTo>
                  <a:lnTo>
                    <a:pt x="349126" y="53345"/>
                  </a:lnTo>
                  <a:lnTo>
                    <a:pt x="349183" y="53375"/>
                  </a:lnTo>
                  <a:lnTo>
                    <a:pt x="349212" y="53405"/>
                  </a:lnTo>
                  <a:lnTo>
                    <a:pt x="349222" y="53428"/>
                  </a:lnTo>
                  <a:lnTo>
                    <a:pt x="349222" y="53443"/>
                  </a:lnTo>
                  <a:lnTo>
                    <a:pt x="349203" y="53472"/>
                  </a:lnTo>
                  <a:lnTo>
                    <a:pt x="349164" y="53510"/>
                  </a:lnTo>
                  <a:lnTo>
                    <a:pt x="349097" y="53547"/>
                  </a:lnTo>
                  <a:lnTo>
                    <a:pt x="349011" y="53584"/>
                  </a:lnTo>
                  <a:lnTo>
                    <a:pt x="348906" y="53622"/>
                  </a:lnTo>
                  <a:lnTo>
                    <a:pt x="348762" y="53659"/>
                  </a:lnTo>
                  <a:lnTo>
                    <a:pt x="348608" y="53696"/>
                  </a:lnTo>
                  <a:lnTo>
                    <a:pt x="348225" y="53786"/>
                  </a:lnTo>
                  <a:lnTo>
                    <a:pt x="348072" y="53876"/>
                  </a:lnTo>
                  <a:lnTo>
                    <a:pt x="347899" y="53965"/>
                  </a:lnTo>
                  <a:lnTo>
                    <a:pt x="347737" y="54055"/>
                  </a:lnTo>
                  <a:lnTo>
                    <a:pt x="347554" y="54137"/>
                  </a:lnTo>
                  <a:lnTo>
                    <a:pt x="347372" y="54212"/>
                  </a:lnTo>
                  <a:lnTo>
                    <a:pt x="347181" y="54287"/>
                  </a:lnTo>
                  <a:lnTo>
                    <a:pt x="346788" y="54428"/>
                  </a:lnTo>
                  <a:lnTo>
                    <a:pt x="346012" y="54697"/>
                  </a:lnTo>
                  <a:lnTo>
                    <a:pt x="345638" y="54832"/>
                  </a:lnTo>
                  <a:lnTo>
                    <a:pt x="345284" y="54966"/>
                  </a:lnTo>
                  <a:lnTo>
                    <a:pt x="343262" y="55803"/>
                  </a:lnTo>
                  <a:lnTo>
                    <a:pt x="342256" y="56229"/>
                  </a:lnTo>
                  <a:lnTo>
                    <a:pt x="341240" y="56654"/>
                  </a:lnTo>
                  <a:lnTo>
                    <a:pt x="341068" y="56318"/>
                  </a:lnTo>
                  <a:lnTo>
                    <a:pt x="340895" y="55990"/>
                  </a:lnTo>
                  <a:lnTo>
                    <a:pt x="340703" y="55661"/>
                  </a:lnTo>
                  <a:lnTo>
                    <a:pt x="340502" y="55332"/>
                  </a:lnTo>
                  <a:lnTo>
                    <a:pt x="340291" y="55011"/>
                  </a:lnTo>
                  <a:lnTo>
                    <a:pt x="340081" y="54697"/>
                  </a:lnTo>
                  <a:lnTo>
                    <a:pt x="339851" y="54376"/>
                  </a:lnTo>
                  <a:lnTo>
                    <a:pt x="339621" y="54062"/>
                  </a:lnTo>
                  <a:lnTo>
                    <a:pt x="341307" y="52875"/>
                  </a:lnTo>
                  <a:lnTo>
                    <a:pt x="342150" y="52270"/>
                  </a:lnTo>
                  <a:lnTo>
                    <a:pt x="343003" y="51665"/>
                  </a:lnTo>
                  <a:lnTo>
                    <a:pt x="343310" y="51441"/>
                  </a:lnTo>
                  <a:lnTo>
                    <a:pt x="343626" y="51202"/>
                  </a:lnTo>
                  <a:lnTo>
                    <a:pt x="343789" y="51090"/>
                  </a:lnTo>
                  <a:lnTo>
                    <a:pt x="343952" y="50978"/>
                  </a:lnTo>
                  <a:lnTo>
                    <a:pt x="344124" y="50866"/>
                  </a:lnTo>
                  <a:lnTo>
                    <a:pt x="344297" y="50769"/>
                  </a:lnTo>
                  <a:lnTo>
                    <a:pt x="344479" y="50686"/>
                  </a:lnTo>
                  <a:lnTo>
                    <a:pt x="344651" y="50612"/>
                  </a:lnTo>
                  <a:lnTo>
                    <a:pt x="344843" y="50559"/>
                  </a:lnTo>
                  <a:lnTo>
                    <a:pt x="344929" y="50537"/>
                  </a:lnTo>
                  <a:lnTo>
                    <a:pt x="345025" y="50522"/>
                  </a:lnTo>
                  <a:lnTo>
                    <a:pt x="345121" y="50507"/>
                  </a:lnTo>
                  <a:close/>
                  <a:moveTo>
                    <a:pt x="107317" y="50268"/>
                  </a:moveTo>
                  <a:lnTo>
                    <a:pt x="107672" y="50425"/>
                  </a:lnTo>
                  <a:lnTo>
                    <a:pt x="108017" y="50574"/>
                  </a:lnTo>
                  <a:lnTo>
                    <a:pt x="108371" y="50716"/>
                  </a:lnTo>
                  <a:lnTo>
                    <a:pt x="108735" y="50858"/>
                  </a:lnTo>
                  <a:lnTo>
                    <a:pt x="109099" y="50993"/>
                  </a:lnTo>
                  <a:lnTo>
                    <a:pt x="109464" y="51127"/>
                  </a:lnTo>
                  <a:lnTo>
                    <a:pt x="109828" y="51254"/>
                  </a:lnTo>
                  <a:lnTo>
                    <a:pt x="110201" y="51374"/>
                  </a:lnTo>
                  <a:lnTo>
                    <a:pt x="110575" y="51493"/>
                  </a:lnTo>
                  <a:lnTo>
                    <a:pt x="110949" y="51605"/>
                  </a:lnTo>
                  <a:lnTo>
                    <a:pt x="111332" y="51717"/>
                  </a:lnTo>
                  <a:lnTo>
                    <a:pt x="111715" y="51822"/>
                  </a:lnTo>
                  <a:lnTo>
                    <a:pt x="112099" y="51919"/>
                  </a:lnTo>
                  <a:lnTo>
                    <a:pt x="112491" y="52016"/>
                  </a:lnTo>
                  <a:lnTo>
                    <a:pt x="112884" y="52106"/>
                  </a:lnTo>
                  <a:lnTo>
                    <a:pt x="113277" y="52188"/>
                  </a:lnTo>
                  <a:lnTo>
                    <a:pt x="113670" y="52270"/>
                  </a:lnTo>
                  <a:lnTo>
                    <a:pt x="114072" y="52345"/>
                  </a:lnTo>
                  <a:lnTo>
                    <a:pt x="114475" y="52412"/>
                  </a:lnTo>
                  <a:lnTo>
                    <a:pt x="114887" y="52479"/>
                  </a:lnTo>
                  <a:lnTo>
                    <a:pt x="115299" y="52539"/>
                  </a:lnTo>
                  <a:lnTo>
                    <a:pt x="115711" y="52591"/>
                  </a:lnTo>
                  <a:lnTo>
                    <a:pt x="116123" y="52636"/>
                  </a:lnTo>
                  <a:lnTo>
                    <a:pt x="116545" y="52681"/>
                  </a:lnTo>
                  <a:lnTo>
                    <a:pt x="116966" y="52718"/>
                  </a:lnTo>
                  <a:lnTo>
                    <a:pt x="117397" y="52748"/>
                  </a:lnTo>
                  <a:lnTo>
                    <a:pt x="117829" y="52778"/>
                  </a:lnTo>
                  <a:lnTo>
                    <a:pt x="118260" y="52800"/>
                  </a:lnTo>
                  <a:lnTo>
                    <a:pt x="118691" y="52815"/>
                  </a:lnTo>
                  <a:lnTo>
                    <a:pt x="119132" y="52823"/>
                  </a:lnTo>
                  <a:lnTo>
                    <a:pt x="120013" y="52823"/>
                  </a:lnTo>
                  <a:lnTo>
                    <a:pt x="120397" y="52815"/>
                  </a:lnTo>
                  <a:lnTo>
                    <a:pt x="120780" y="52800"/>
                  </a:lnTo>
                  <a:lnTo>
                    <a:pt x="121153" y="52785"/>
                  </a:lnTo>
                  <a:lnTo>
                    <a:pt x="121527" y="52763"/>
                  </a:lnTo>
                  <a:lnTo>
                    <a:pt x="121891" y="52740"/>
                  </a:lnTo>
                  <a:lnTo>
                    <a:pt x="122255" y="52711"/>
                  </a:lnTo>
                  <a:lnTo>
                    <a:pt x="122610" y="52673"/>
                  </a:lnTo>
                  <a:lnTo>
                    <a:pt x="122964" y="52636"/>
                  </a:lnTo>
                  <a:lnTo>
                    <a:pt x="123319" y="52591"/>
                  </a:lnTo>
                  <a:lnTo>
                    <a:pt x="123664" y="52546"/>
                  </a:lnTo>
                  <a:lnTo>
                    <a:pt x="123999" y="52494"/>
                  </a:lnTo>
                  <a:lnTo>
                    <a:pt x="124335" y="52442"/>
                  </a:lnTo>
                  <a:lnTo>
                    <a:pt x="125005" y="52315"/>
                  </a:lnTo>
                  <a:lnTo>
                    <a:pt x="125647" y="52180"/>
                  </a:lnTo>
                  <a:lnTo>
                    <a:pt x="125446" y="54249"/>
                  </a:lnTo>
                  <a:lnTo>
                    <a:pt x="125350" y="55287"/>
                  </a:lnTo>
                  <a:lnTo>
                    <a:pt x="125264" y="56333"/>
                  </a:lnTo>
                  <a:lnTo>
                    <a:pt x="123147" y="56333"/>
                  </a:lnTo>
                  <a:lnTo>
                    <a:pt x="121039" y="56341"/>
                  </a:lnTo>
                  <a:lnTo>
                    <a:pt x="118930" y="56363"/>
                  </a:lnTo>
                  <a:lnTo>
                    <a:pt x="116813" y="56393"/>
                  </a:lnTo>
                  <a:lnTo>
                    <a:pt x="114705" y="56438"/>
                  </a:lnTo>
                  <a:lnTo>
                    <a:pt x="112597" y="56505"/>
                  </a:lnTo>
                  <a:lnTo>
                    <a:pt x="110498" y="56580"/>
                  </a:lnTo>
                  <a:lnTo>
                    <a:pt x="108390" y="56677"/>
                  </a:lnTo>
                  <a:lnTo>
                    <a:pt x="108304" y="55863"/>
                  </a:lnTo>
                  <a:lnTo>
                    <a:pt x="108199" y="55048"/>
                  </a:lnTo>
                  <a:lnTo>
                    <a:pt x="108084" y="54234"/>
                  </a:lnTo>
                  <a:lnTo>
                    <a:pt x="107959" y="53435"/>
                  </a:lnTo>
                  <a:lnTo>
                    <a:pt x="107815" y="52636"/>
                  </a:lnTo>
                  <a:lnTo>
                    <a:pt x="107662" y="51844"/>
                  </a:lnTo>
                  <a:lnTo>
                    <a:pt x="107499" y="51052"/>
                  </a:lnTo>
                  <a:lnTo>
                    <a:pt x="107317" y="50268"/>
                  </a:lnTo>
                  <a:close/>
                  <a:moveTo>
                    <a:pt x="191216" y="48924"/>
                  </a:moveTo>
                  <a:lnTo>
                    <a:pt x="191533" y="49163"/>
                  </a:lnTo>
                  <a:lnTo>
                    <a:pt x="191849" y="49402"/>
                  </a:lnTo>
                  <a:lnTo>
                    <a:pt x="192174" y="49641"/>
                  </a:lnTo>
                  <a:lnTo>
                    <a:pt x="192500" y="49865"/>
                  </a:lnTo>
                  <a:lnTo>
                    <a:pt x="192845" y="50089"/>
                  </a:lnTo>
                  <a:lnTo>
                    <a:pt x="193181" y="50313"/>
                  </a:lnTo>
                  <a:lnTo>
                    <a:pt x="193535" y="50530"/>
                  </a:lnTo>
                  <a:lnTo>
                    <a:pt x="193890" y="50739"/>
                  </a:lnTo>
                  <a:lnTo>
                    <a:pt x="194254" y="50948"/>
                  </a:lnTo>
                  <a:lnTo>
                    <a:pt x="194618" y="51142"/>
                  </a:lnTo>
                  <a:lnTo>
                    <a:pt x="194992" y="51344"/>
                  </a:lnTo>
                  <a:lnTo>
                    <a:pt x="195375" y="51530"/>
                  </a:lnTo>
                  <a:lnTo>
                    <a:pt x="195768" y="51717"/>
                  </a:lnTo>
                  <a:lnTo>
                    <a:pt x="196161" y="51896"/>
                  </a:lnTo>
                  <a:lnTo>
                    <a:pt x="196563" y="52068"/>
                  </a:lnTo>
                  <a:lnTo>
                    <a:pt x="196965" y="52240"/>
                  </a:lnTo>
                  <a:lnTo>
                    <a:pt x="197387" y="52404"/>
                  </a:lnTo>
                  <a:lnTo>
                    <a:pt x="197809" y="52561"/>
                  </a:lnTo>
                  <a:lnTo>
                    <a:pt x="198240" y="52711"/>
                  </a:lnTo>
                  <a:lnTo>
                    <a:pt x="198671" y="52860"/>
                  </a:lnTo>
                  <a:lnTo>
                    <a:pt x="199121" y="53002"/>
                  </a:lnTo>
                  <a:lnTo>
                    <a:pt x="199572" y="53136"/>
                  </a:lnTo>
                  <a:lnTo>
                    <a:pt x="200032" y="53263"/>
                  </a:lnTo>
                  <a:lnTo>
                    <a:pt x="200492" y="53383"/>
                  </a:lnTo>
                  <a:lnTo>
                    <a:pt x="200971" y="53502"/>
                  </a:lnTo>
                  <a:lnTo>
                    <a:pt x="201450" y="53607"/>
                  </a:lnTo>
                  <a:lnTo>
                    <a:pt x="201938" y="53711"/>
                  </a:lnTo>
                  <a:lnTo>
                    <a:pt x="202437" y="53809"/>
                  </a:lnTo>
                  <a:lnTo>
                    <a:pt x="202935" y="53898"/>
                  </a:lnTo>
                  <a:lnTo>
                    <a:pt x="203443" y="53980"/>
                  </a:lnTo>
                  <a:lnTo>
                    <a:pt x="203970" y="54055"/>
                  </a:lnTo>
                  <a:lnTo>
                    <a:pt x="204497" y="54130"/>
                  </a:lnTo>
                  <a:lnTo>
                    <a:pt x="205033" y="54189"/>
                  </a:lnTo>
                  <a:lnTo>
                    <a:pt x="205570" y="54242"/>
                  </a:lnTo>
                  <a:lnTo>
                    <a:pt x="206097" y="54287"/>
                  </a:lnTo>
                  <a:lnTo>
                    <a:pt x="206614" y="54316"/>
                  </a:lnTo>
                  <a:lnTo>
                    <a:pt x="207122" y="54346"/>
                  </a:lnTo>
                  <a:lnTo>
                    <a:pt x="207630" y="54361"/>
                  </a:lnTo>
                  <a:lnTo>
                    <a:pt x="208128" y="54369"/>
                  </a:lnTo>
                  <a:lnTo>
                    <a:pt x="208617" y="54369"/>
                  </a:lnTo>
                  <a:lnTo>
                    <a:pt x="209106" y="54361"/>
                  </a:lnTo>
                  <a:lnTo>
                    <a:pt x="209585" y="54346"/>
                  </a:lnTo>
                  <a:lnTo>
                    <a:pt x="210054" y="54316"/>
                  </a:lnTo>
                  <a:lnTo>
                    <a:pt x="210524" y="54287"/>
                  </a:lnTo>
                  <a:lnTo>
                    <a:pt x="210984" y="54242"/>
                  </a:lnTo>
                  <a:lnTo>
                    <a:pt x="211434" y="54189"/>
                  </a:lnTo>
                  <a:lnTo>
                    <a:pt x="211875" y="54137"/>
                  </a:lnTo>
                  <a:lnTo>
                    <a:pt x="212316" y="54070"/>
                  </a:lnTo>
                  <a:lnTo>
                    <a:pt x="212756" y="53995"/>
                  </a:lnTo>
                  <a:lnTo>
                    <a:pt x="213178" y="53913"/>
                  </a:lnTo>
                  <a:lnTo>
                    <a:pt x="213600" y="53823"/>
                  </a:lnTo>
                  <a:lnTo>
                    <a:pt x="214012" y="53734"/>
                  </a:lnTo>
                  <a:lnTo>
                    <a:pt x="214424" y="53629"/>
                  </a:lnTo>
                  <a:lnTo>
                    <a:pt x="214826" y="53517"/>
                  </a:lnTo>
                  <a:lnTo>
                    <a:pt x="215229" y="53405"/>
                  </a:lnTo>
                  <a:lnTo>
                    <a:pt x="215612" y="53278"/>
                  </a:lnTo>
                  <a:lnTo>
                    <a:pt x="216005" y="53144"/>
                  </a:lnTo>
                  <a:lnTo>
                    <a:pt x="216378" y="53009"/>
                  </a:lnTo>
                  <a:lnTo>
                    <a:pt x="216752" y="52867"/>
                  </a:lnTo>
                  <a:lnTo>
                    <a:pt x="217126" y="52718"/>
                  </a:lnTo>
                  <a:lnTo>
                    <a:pt x="217480" y="52561"/>
                  </a:lnTo>
                  <a:lnTo>
                    <a:pt x="217844" y="52397"/>
                  </a:lnTo>
                  <a:lnTo>
                    <a:pt x="218189" y="52225"/>
                  </a:lnTo>
                  <a:lnTo>
                    <a:pt x="218534" y="52053"/>
                  </a:lnTo>
                  <a:lnTo>
                    <a:pt x="218534" y="52053"/>
                  </a:lnTo>
                  <a:lnTo>
                    <a:pt x="218295" y="52957"/>
                  </a:lnTo>
                  <a:lnTo>
                    <a:pt x="218065" y="53876"/>
                  </a:lnTo>
                  <a:lnTo>
                    <a:pt x="217854" y="54787"/>
                  </a:lnTo>
                  <a:lnTo>
                    <a:pt x="217643" y="55713"/>
                  </a:lnTo>
                  <a:lnTo>
                    <a:pt x="217452" y="56632"/>
                  </a:lnTo>
                  <a:lnTo>
                    <a:pt x="217269" y="57558"/>
                  </a:lnTo>
                  <a:lnTo>
                    <a:pt x="217107" y="58492"/>
                  </a:lnTo>
                  <a:lnTo>
                    <a:pt x="216944" y="59418"/>
                  </a:lnTo>
                  <a:lnTo>
                    <a:pt x="213897" y="59216"/>
                  </a:lnTo>
                  <a:lnTo>
                    <a:pt x="210802" y="59007"/>
                  </a:lnTo>
                  <a:lnTo>
                    <a:pt x="209249" y="58918"/>
                  </a:lnTo>
                  <a:lnTo>
                    <a:pt x="207688" y="58828"/>
                  </a:lnTo>
                  <a:lnTo>
                    <a:pt x="206116" y="58746"/>
                  </a:lnTo>
                  <a:lnTo>
                    <a:pt x="204554" y="58686"/>
                  </a:lnTo>
                  <a:lnTo>
                    <a:pt x="202983" y="58634"/>
                  </a:lnTo>
                  <a:lnTo>
                    <a:pt x="202197" y="58611"/>
                  </a:lnTo>
                  <a:lnTo>
                    <a:pt x="201421" y="58596"/>
                  </a:lnTo>
                  <a:lnTo>
                    <a:pt x="200635" y="58581"/>
                  </a:lnTo>
                  <a:lnTo>
                    <a:pt x="198307" y="58581"/>
                  </a:lnTo>
                  <a:lnTo>
                    <a:pt x="197531" y="58596"/>
                  </a:lnTo>
                  <a:lnTo>
                    <a:pt x="196755" y="58611"/>
                  </a:lnTo>
                  <a:lnTo>
                    <a:pt x="195988" y="58634"/>
                  </a:lnTo>
                  <a:lnTo>
                    <a:pt x="195222" y="58664"/>
                  </a:lnTo>
                  <a:lnTo>
                    <a:pt x="194455" y="58701"/>
                  </a:lnTo>
                  <a:lnTo>
                    <a:pt x="193698" y="58746"/>
                  </a:lnTo>
                  <a:lnTo>
                    <a:pt x="192931" y="58798"/>
                  </a:lnTo>
                  <a:lnTo>
                    <a:pt x="192184" y="58865"/>
                  </a:lnTo>
                  <a:lnTo>
                    <a:pt x="191973" y="56370"/>
                  </a:lnTo>
                  <a:lnTo>
                    <a:pt x="191743" y="53883"/>
                  </a:lnTo>
                  <a:lnTo>
                    <a:pt x="191619" y="52643"/>
                  </a:lnTo>
                  <a:lnTo>
                    <a:pt x="191494" y="51403"/>
                  </a:lnTo>
                  <a:lnTo>
                    <a:pt x="191360" y="50164"/>
                  </a:lnTo>
                  <a:lnTo>
                    <a:pt x="191216" y="48924"/>
                  </a:lnTo>
                  <a:close/>
                  <a:moveTo>
                    <a:pt x="22604" y="36465"/>
                  </a:moveTo>
                  <a:lnTo>
                    <a:pt x="23016" y="36472"/>
                  </a:lnTo>
                  <a:lnTo>
                    <a:pt x="23418" y="36487"/>
                  </a:lnTo>
                  <a:lnTo>
                    <a:pt x="23830" y="36510"/>
                  </a:lnTo>
                  <a:lnTo>
                    <a:pt x="24233" y="36540"/>
                  </a:lnTo>
                  <a:lnTo>
                    <a:pt x="24645" y="36569"/>
                  </a:lnTo>
                  <a:lnTo>
                    <a:pt x="25047" y="36607"/>
                  </a:lnTo>
                  <a:lnTo>
                    <a:pt x="25450" y="36652"/>
                  </a:lnTo>
                  <a:lnTo>
                    <a:pt x="25852" y="36704"/>
                  </a:lnTo>
                  <a:lnTo>
                    <a:pt x="26254" y="36756"/>
                  </a:lnTo>
                  <a:lnTo>
                    <a:pt x="26657" y="36823"/>
                  </a:lnTo>
                  <a:lnTo>
                    <a:pt x="27059" y="36891"/>
                  </a:lnTo>
                  <a:lnTo>
                    <a:pt x="27452" y="36958"/>
                  </a:lnTo>
                  <a:lnTo>
                    <a:pt x="27855" y="37040"/>
                  </a:lnTo>
                  <a:lnTo>
                    <a:pt x="28247" y="37122"/>
                  </a:lnTo>
                  <a:lnTo>
                    <a:pt x="28640" y="37212"/>
                  </a:lnTo>
                  <a:lnTo>
                    <a:pt x="29024" y="37309"/>
                  </a:lnTo>
                  <a:lnTo>
                    <a:pt x="29407" y="37414"/>
                  </a:lnTo>
                  <a:lnTo>
                    <a:pt x="29800" y="37518"/>
                  </a:lnTo>
                  <a:lnTo>
                    <a:pt x="30173" y="37630"/>
                  </a:lnTo>
                  <a:lnTo>
                    <a:pt x="30557" y="37750"/>
                  </a:lnTo>
                  <a:lnTo>
                    <a:pt x="30930" y="37869"/>
                  </a:lnTo>
                  <a:lnTo>
                    <a:pt x="31304" y="37996"/>
                  </a:lnTo>
                  <a:lnTo>
                    <a:pt x="31678" y="38131"/>
                  </a:lnTo>
                  <a:lnTo>
                    <a:pt x="32042" y="38272"/>
                  </a:lnTo>
                  <a:lnTo>
                    <a:pt x="32406" y="38414"/>
                  </a:lnTo>
                  <a:lnTo>
                    <a:pt x="32761" y="38564"/>
                  </a:lnTo>
                  <a:lnTo>
                    <a:pt x="33115" y="38721"/>
                  </a:lnTo>
                  <a:lnTo>
                    <a:pt x="33470" y="38877"/>
                  </a:lnTo>
                  <a:lnTo>
                    <a:pt x="33815" y="39049"/>
                  </a:lnTo>
                  <a:lnTo>
                    <a:pt x="34159" y="39221"/>
                  </a:lnTo>
                  <a:lnTo>
                    <a:pt x="34495" y="39393"/>
                  </a:lnTo>
                  <a:lnTo>
                    <a:pt x="34830" y="39572"/>
                  </a:lnTo>
                  <a:lnTo>
                    <a:pt x="35156" y="39759"/>
                  </a:lnTo>
                  <a:lnTo>
                    <a:pt x="35482" y="39953"/>
                  </a:lnTo>
                  <a:lnTo>
                    <a:pt x="35798" y="40155"/>
                  </a:lnTo>
                  <a:lnTo>
                    <a:pt x="36114" y="40356"/>
                  </a:lnTo>
                  <a:lnTo>
                    <a:pt x="36421" y="40558"/>
                  </a:lnTo>
                  <a:lnTo>
                    <a:pt x="36727" y="40775"/>
                  </a:lnTo>
                  <a:lnTo>
                    <a:pt x="37024" y="40991"/>
                  </a:lnTo>
                  <a:lnTo>
                    <a:pt x="37312" y="41215"/>
                  </a:lnTo>
                  <a:lnTo>
                    <a:pt x="37599" y="41439"/>
                  </a:lnTo>
                  <a:lnTo>
                    <a:pt x="37877" y="41671"/>
                  </a:lnTo>
                  <a:lnTo>
                    <a:pt x="38155" y="41910"/>
                  </a:lnTo>
                  <a:lnTo>
                    <a:pt x="38423" y="42149"/>
                  </a:lnTo>
                  <a:lnTo>
                    <a:pt x="38682" y="42403"/>
                  </a:lnTo>
                  <a:lnTo>
                    <a:pt x="38931" y="42649"/>
                  </a:lnTo>
                  <a:lnTo>
                    <a:pt x="39180" y="42911"/>
                  </a:lnTo>
                  <a:lnTo>
                    <a:pt x="39420" y="43172"/>
                  </a:lnTo>
                  <a:lnTo>
                    <a:pt x="39659" y="43441"/>
                  </a:lnTo>
                  <a:lnTo>
                    <a:pt x="39909" y="43740"/>
                  </a:lnTo>
                  <a:lnTo>
                    <a:pt x="40148" y="44046"/>
                  </a:lnTo>
                  <a:lnTo>
                    <a:pt x="40369" y="44345"/>
                  </a:lnTo>
                  <a:lnTo>
                    <a:pt x="40589" y="44659"/>
                  </a:lnTo>
                  <a:lnTo>
                    <a:pt x="40790" y="44965"/>
                  </a:lnTo>
                  <a:lnTo>
                    <a:pt x="40972" y="45271"/>
                  </a:lnTo>
                  <a:lnTo>
                    <a:pt x="41154" y="45577"/>
                  </a:lnTo>
                  <a:lnTo>
                    <a:pt x="41317" y="45891"/>
                  </a:lnTo>
                  <a:lnTo>
                    <a:pt x="41470" y="46205"/>
                  </a:lnTo>
                  <a:lnTo>
                    <a:pt x="41605" y="46511"/>
                  </a:lnTo>
                  <a:lnTo>
                    <a:pt x="41739" y="46825"/>
                  </a:lnTo>
                  <a:lnTo>
                    <a:pt x="41854" y="47138"/>
                  </a:lnTo>
                  <a:lnTo>
                    <a:pt x="41959" y="47452"/>
                  </a:lnTo>
                  <a:lnTo>
                    <a:pt x="42055" y="47758"/>
                  </a:lnTo>
                  <a:lnTo>
                    <a:pt x="42132" y="48072"/>
                  </a:lnTo>
                  <a:lnTo>
                    <a:pt x="42208" y="48386"/>
                  </a:lnTo>
                  <a:lnTo>
                    <a:pt x="42266" y="48700"/>
                  </a:lnTo>
                  <a:lnTo>
                    <a:pt x="42314" y="49006"/>
                  </a:lnTo>
                  <a:lnTo>
                    <a:pt x="42352" y="49320"/>
                  </a:lnTo>
                  <a:lnTo>
                    <a:pt x="42381" y="49626"/>
                  </a:lnTo>
                  <a:lnTo>
                    <a:pt x="42390" y="49939"/>
                  </a:lnTo>
                  <a:lnTo>
                    <a:pt x="42390" y="50246"/>
                  </a:lnTo>
                  <a:lnTo>
                    <a:pt x="42390" y="50552"/>
                  </a:lnTo>
                  <a:lnTo>
                    <a:pt x="42371" y="50858"/>
                  </a:lnTo>
                  <a:lnTo>
                    <a:pt x="42342" y="51157"/>
                  </a:lnTo>
                  <a:lnTo>
                    <a:pt x="42304" y="51463"/>
                  </a:lnTo>
                  <a:lnTo>
                    <a:pt x="42247" y="51762"/>
                  </a:lnTo>
                  <a:lnTo>
                    <a:pt x="42189" y="52061"/>
                  </a:lnTo>
                  <a:lnTo>
                    <a:pt x="42122" y="52359"/>
                  </a:lnTo>
                  <a:lnTo>
                    <a:pt x="42036" y="52651"/>
                  </a:lnTo>
                  <a:lnTo>
                    <a:pt x="41940" y="52942"/>
                  </a:lnTo>
                  <a:lnTo>
                    <a:pt x="41844" y="53233"/>
                  </a:lnTo>
                  <a:lnTo>
                    <a:pt x="41729" y="53517"/>
                  </a:lnTo>
                  <a:lnTo>
                    <a:pt x="41605" y="53809"/>
                  </a:lnTo>
                  <a:lnTo>
                    <a:pt x="41470" y="54085"/>
                  </a:lnTo>
                  <a:lnTo>
                    <a:pt x="41327" y="54369"/>
                  </a:lnTo>
                  <a:lnTo>
                    <a:pt x="41173" y="54645"/>
                  </a:lnTo>
                  <a:lnTo>
                    <a:pt x="41011" y="54914"/>
                  </a:lnTo>
                  <a:lnTo>
                    <a:pt x="40838" y="55183"/>
                  </a:lnTo>
                  <a:lnTo>
                    <a:pt x="40656" y="55452"/>
                  </a:lnTo>
                  <a:lnTo>
                    <a:pt x="40464" y="55713"/>
                  </a:lnTo>
                  <a:lnTo>
                    <a:pt x="40263" y="55975"/>
                  </a:lnTo>
                  <a:lnTo>
                    <a:pt x="40052" y="56229"/>
                  </a:lnTo>
                  <a:lnTo>
                    <a:pt x="39832" y="56483"/>
                  </a:lnTo>
                  <a:lnTo>
                    <a:pt x="39602" y="56729"/>
                  </a:lnTo>
                  <a:lnTo>
                    <a:pt x="39362" y="56975"/>
                  </a:lnTo>
                  <a:lnTo>
                    <a:pt x="39113" y="57215"/>
                  </a:lnTo>
                  <a:lnTo>
                    <a:pt x="38855" y="57446"/>
                  </a:lnTo>
                  <a:lnTo>
                    <a:pt x="38586" y="57678"/>
                  </a:lnTo>
                  <a:lnTo>
                    <a:pt x="38308" y="57902"/>
                  </a:lnTo>
                  <a:lnTo>
                    <a:pt x="38021" y="58118"/>
                  </a:lnTo>
                  <a:lnTo>
                    <a:pt x="37724" y="58335"/>
                  </a:lnTo>
                  <a:lnTo>
                    <a:pt x="37427" y="58552"/>
                  </a:lnTo>
                  <a:lnTo>
                    <a:pt x="37111" y="58753"/>
                  </a:lnTo>
                  <a:lnTo>
                    <a:pt x="36795" y="58955"/>
                  </a:lnTo>
                  <a:lnTo>
                    <a:pt x="36469" y="59149"/>
                  </a:lnTo>
                  <a:lnTo>
                    <a:pt x="36124" y="59336"/>
                  </a:lnTo>
                  <a:lnTo>
                    <a:pt x="35779" y="59523"/>
                  </a:lnTo>
                  <a:lnTo>
                    <a:pt x="35424" y="59694"/>
                  </a:lnTo>
                  <a:lnTo>
                    <a:pt x="35060" y="59866"/>
                  </a:lnTo>
                  <a:lnTo>
                    <a:pt x="34696" y="60030"/>
                  </a:lnTo>
                  <a:lnTo>
                    <a:pt x="34313" y="60195"/>
                  </a:lnTo>
                  <a:lnTo>
                    <a:pt x="33930" y="60344"/>
                  </a:lnTo>
                  <a:lnTo>
                    <a:pt x="33527" y="60494"/>
                  </a:lnTo>
                  <a:lnTo>
                    <a:pt x="33450" y="60486"/>
                  </a:lnTo>
                  <a:lnTo>
                    <a:pt x="33374" y="60479"/>
                  </a:lnTo>
                  <a:lnTo>
                    <a:pt x="33297" y="60471"/>
                  </a:lnTo>
                  <a:lnTo>
                    <a:pt x="33201" y="60471"/>
                  </a:lnTo>
                  <a:lnTo>
                    <a:pt x="32329" y="60538"/>
                  </a:lnTo>
                  <a:lnTo>
                    <a:pt x="31438" y="60598"/>
                  </a:lnTo>
                  <a:lnTo>
                    <a:pt x="30518" y="60658"/>
                  </a:lnTo>
                  <a:lnTo>
                    <a:pt x="29579" y="60710"/>
                  </a:lnTo>
                  <a:lnTo>
                    <a:pt x="28631" y="60762"/>
                  </a:lnTo>
                  <a:lnTo>
                    <a:pt x="27653" y="60800"/>
                  </a:lnTo>
                  <a:lnTo>
                    <a:pt x="26676" y="60822"/>
                  </a:lnTo>
                  <a:lnTo>
                    <a:pt x="25680" y="60845"/>
                  </a:lnTo>
                  <a:lnTo>
                    <a:pt x="24673" y="60845"/>
                  </a:lnTo>
                  <a:lnTo>
                    <a:pt x="23667" y="60830"/>
                  </a:lnTo>
                  <a:lnTo>
                    <a:pt x="22661" y="60807"/>
                  </a:lnTo>
                  <a:lnTo>
                    <a:pt x="22153" y="60785"/>
                  </a:lnTo>
                  <a:lnTo>
                    <a:pt x="21646" y="60762"/>
                  </a:lnTo>
                  <a:lnTo>
                    <a:pt x="21147" y="60733"/>
                  </a:lnTo>
                  <a:lnTo>
                    <a:pt x="20639" y="60695"/>
                  </a:lnTo>
                  <a:lnTo>
                    <a:pt x="20141" y="60658"/>
                  </a:lnTo>
                  <a:lnTo>
                    <a:pt x="19633" y="60613"/>
                  </a:lnTo>
                  <a:lnTo>
                    <a:pt x="19135" y="60568"/>
                  </a:lnTo>
                  <a:lnTo>
                    <a:pt x="18646" y="60508"/>
                  </a:lnTo>
                  <a:lnTo>
                    <a:pt x="18148" y="60449"/>
                  </a:lnTo>
                  <a:lnTo>
                    <a:pt x="17659" y="60381"/>
                  </a:lnTo>
                  <a:lnTo>
                    <a:pt x="17171" y="60307"/>
                  </a:lnTo>
                  <a:lnTo>
                    <a:pt x="16682" y="60232"/>
                  </a:lnTo>
                  <a:lnTo>
                    <a:pt x="16203" y="60142"/>
                  </a:lnTo>
                  <a:lnTo>
                    <a:pt x="15724" y="60053"/>
                  </a:lnTo>
                  <a:lnTo>
                    <a:pt x="15254" y="59956"/>
                  </a:lnTo>
                  <a:lnTo>
                    <a:pt x="14785" y="59851"/>
                  </a:lnTo>
                  <a:lnTo>
                    <a:pt x="14325" y="59732"/>
                  </a:lnTo>
                  <a:lnTo>
                    <a:pt x="13865" y="59612"/>
                  </a:lnTo>
                  <a:lnTo>
                    <a:pt x="13415" y="59485"/>
                  </a:lnTo>
                  <a:lnTo>
                    <a:pt x="12964" y="59351"/>
                  </a:lnTo>
                  <a:lnTo>
                    <a:pt x="12524" y="59209"/>
                  </a:lnTo>
                  <a:lnTo>
                    <a:pt x="12092" y="59059"/>
                  </a:lnTo>
                  <a:lnTo>
                    <a:pt x="11671" y="58895"/>
                  </a:lnTo>
                  <a:lnTo>
                    <a:pt x="11249" y="58731"/>
                  </a:lnTo>
                  <a:lnTo>
                    <a:pt x="10837" y="58552"/>
                  </a:lnTo>
                  <a:lnTo>
                    <a:pt x="10435" y="58365"/>
                  </a:lnTo>
                  <a:lnTo>
                    <a:pt x="10042" y="58171"/>
                  </a:lnTo>
                  <a:lnTo>
                    <a:pt x="9649" y="57969"/>
                  </a:lnTo>
                  <a:lnTo>
                    <a:pt x="9275" y="57752"/>
                  </a:lnTo>
                  <a:lnTo>
                    <a:pt x="8902" y="57536"/>
                  </a:lnTo>
                  <a:lnTo>
                    <a:pt x="8547" y="57304"/>
                  </a:lnTo>
                  <a:lnTo>
                    <a:pt x="8193" y="57058"/>
                  </a:lnTo>
                  <a:lnTo>
                    <a:pt x="7857" y="56811"/>
                  </a:lnTo>
                  <a:lnTo>
                    <a:pt x="7531" y="56542"/>
                  </a:lnTo>
                  <a:lnTo>
                    <a:pt x="7206" y="56273"/>
                  </a:lnTo>
                  <a:lnTo>
                    <a:pt x="6899" y="55990"/>
                  </a:lnTo>
                  <a:lnTo>
                    <a:pt x="6602" y="55698"/>
                  </a:lnTo>
                  <a:lnTo>
                    <a:pt x="6324" y="55392"/>
                  </a:lnTo>
                  <a:lnTo>
                    <a:pt x="6046" y="55078"/>
                  </a:lnTo>
                  <a:lnTo>
                    <a:pt x="5788" y="54750"/>
                  </a:lnTo>
                  <a:lnTo>
                    <a:pt x="5538" y="54414"/>
                  </a:lnTo>
                  <a:lnTo>
                    <a:pt x="5308" y="54062"/>
                  </a:lnTo>
                  <a:lnTo>
                    <a:pt x="5098" y="53726"/>
                  </a:lnTo>
                  <a:lnTo>
                    <a:pt x="4906" y="53383"/>
                  </a:lnTo>
                  <a:lnTo>
                    <a:pt x="4724" y="53039"/>
                  </a:lnTo>
                  <a:lnTo>
                    <a:pt x="4571" y="52703"/>
                  </a:lnTo>
                  <a:lnTo>
                    <a:pt x="4427" y="52359"/>
                  </a:lnTo>
                  <a:lnTo>
                    <a:pt x="4293" y="52016"/>
                  </a:lnTo>
                  <a:lnTo>
                    <a:pt x="4178" y="51672"/>
                  </a:lnTo>
                  <a:lnTo>
                    <a:pt x="4082" y="51336"/>
                  </a:lnTo>
                  <a:lnTo>
                    <a:pt x="3996" y="50993"/>
                  </a:lnTo>
                  <a:lnTo>
                    <a:pt x="3929" y="50657"/>
                  </a:lnTo>
                  <a:lnTo>
                    <a:pt x="3881" y="50313"/>
                  </a:lnTo>
                  <a:lnTo>
                    <a:pt x="3842" y="49977"/>
                  </a:lnTo>
                  <a:lnTo>
                    <a:pt x="3814" y="49633"/>
                  </a:lnTo>
                  <a:lnTo>
                    <a:pt x="3804" y="49297"/>
                  </a:lnTo>
                  <a:lnTo>
                    <a:pt x="3804" y="48961"/>
                  </a:lnTo>
                  <a:lnTo>
                    <a:pt x="3823" y="48625"/>
                  </a:lnTo>
                  <a:lnTo>
                    <a:pt x="3852" y="48296"/>
                  </a:lnTo>
                  <a:lnTo>
                    <a:pt x="3900" y="47960"/>
                  </a:lnTo>
                  <a:lnTo>
                    <a:pt x="3957" y="47631"/>
                  </a:lnTo>
                  <a:lnTo>
                    <a:pt x="4024" y="47310"/>
                  </a:lnTo>
                  <a:lnTo>
                    <a:pt x="4101" y="46982"/>
                  </a:lnTo>
                  <a:lnTo>
                    <a:pt x="4197" y="46660"/>
                  </a:lnTo>
                  <a:lnTo>
                    <a:pt x="4302" y="46339"/>
                  </a:lnTo>
                  <a:lnTo>
                    <a:pt x="4427" y="46018"/>
                  </a:lnTo>
                  <a:lnTo>
                    <a:pt x="4551" y="45704"/>
                  </a:lnTo>
                  <a:lnTo>
                    <a:pt x="4695" y="45391"/>
                  </a:lnTo>
                  <a:lnTo>
                    <a:pt x="4848" y="45084"/>
                  </a:lnTo>
                  <a:lnTo>
                    <a:pt x="5011" y="44778"/>
                  </a:lnTo>
                  <a:lnTo>
                    <a:pt x="5184" y="44472"/>
                  </a:lnTo>
                  <a:lnTo>
                    <a:pt x="5375" y="44173"/>
                  </a:lnTo>
                  <a:lnTo>
                    <a:pt x="5567" y="43874"/>
                  </a:lnTo>
                  <a:lnTo>
                    <a:pt x="5778" y="43583"/>
                  </a:lnTo>
                  <a:lnTo>
                    <a:pt x="5989" y="43292"/>
                  </a:lnTo>
                  <a:lnTo>
                    <a:pt x="6219" y="43008"/>
                  </a:lnTo>
                  <a:lnTo>
                    <a:pt x="6449" y="42732"/>
                  </a:lnTo>
                  <a:lnTo>
                    <a:pt x="6698" y="42455"/>
                  </a:lnTo>
                  <a:lnTo>
                    <a:pt x="6956" y="42179"/>
                  </a:lnTo>
                  <a:lnTo>
                    <a:pt x="7215" y="41910"/>
                  </a:lnTo>
                  <a:lnTo>
                    <a:pt x="7483" y="41649"/>
                  </a:lnTo>
                  <a:lnTo>
                    <a:pt x="7771" y="41395"/>
                  </a:lnTo>
                  <a:lnTo>
                    <a:pt x="8058" y="41141"/>
                  </a:lnTo>
                  <a:lnTo>
                    <a:pt x="8355" y="40894"/>
                  </a:lnTo>
                  <a:lnTo>
                    <a:pt x="8662" y="40648"/>
                  </a:lnTo>
                  <a:lnTo>
                    <a:pt x="8978" y="40416"/>
                  </a:lnTo>
                  <a:lnTo>
                    <a:pt x="9294" y="40185"/>
                  </a:lnTo>
                  <a:lnTo>
                    <a:pt x="9620" y="39961"/>
                  </a:lnTo>
                  <a:lnTo>
                    <a:pt x="9956" y="39736"/>
                  </a:lnTo>
                  <a:lnTo>
                    <a:pt x="10301" y="39527"/>
                  </a:lnTo>
                  <a:lnTo>
                    <a:pt x="10646" y="39318"/>
                  </a:lnTo>
                  <a:lnTo>
                    <a:pt x="11000" y="39116"/>
                  </a:lnTo>
                  <a:lnTo>
                    <a:pt x="11364" y="38922"/>
                  </a:lnTo>
                  <a:lnTo>
                    <a:pt x="11738" y="38736"/>
                  </a:lnTo>
                  <a:lnTo>
                    <a:pt x="12112" y="38556"/>
                  </a:lnTo>
                  <a:lnTo>
                    <a:pt x="12485" y="38377"/>
                  </a:lnTo>
                  <a:lnTo>
                    <a:pt x="12869" y="38213"/>
                  </a:lnTo>
                  <a:lnTo>
                    <a:pt x="13261" y="38056"/>
                  </a:lnTo>
                  <a:lnTo>
                    <a:pt x="13654" y="37899"/>
                  </a:lnTo>
                  <a:lnTo>
                    <a:pt x="14057" y="37757"/>
                  </a:lnTo>
                  <a:lnTo>
                    <a:pt x="14459" y="37623"/>
                  </a:lnTo>
                  <a:lnTo>
                    <a:pt x="14871" y="37488"/>
                  </a:lnTo>
                  <a:lnTo>
                    <a:pt x="15283" y="37369"/>
                  </a:lnTo>
                  <a:lnTo>
                    <a:pt x="15705" y="37257"/>
                  </a:lnTo>
                  <a:lnTo>
                    <a:pt x="16126" y="37152"/>
                  </a:lnTo>
                  <a:lnTo>
                    <a:pt x="16548" y="37055"/>
                  </a:lnTo>
                  <a:lnTo>
                    <a:pt x="16941" y="36973"/>
                  </a:lnTo>
                  <a:lnTo>
                    <a:pt x="17343" y="36898"/>
                  </a:lnTo>
                  <a:lnTo>
                    <a:pt x="17736" y="36823"/>
                  </a:lnTo>
                  <a:lnTo>
                    <a:pt x="18139" y="36764"/>
                  </a:lnTo>
                  <a:lnTo>
                    <a:pt x="18541" y="36704"/>
                  </a:lnTo>
                  <a:lnTo>
                    <a:pt x="18943" y="36652"/>
                  </a:lnTo>
                  <a:lnTo>
                    <a:pt x="19346" y="36607"/>
                  </a:lnTo>
                  <a:lnTo>
                    <a:pt x="19748" y="36569"/>
                  </a:lnTo>
                  <a:lnTo>
                    <a:pt x="20160" y="36540"/>
                  </a:lnTo>
                  <a:lnTo>
                    <a:pt x="20563" y="36510"/>
                  </a:lnTo>
                  <a:lnTo>
                    <a:pt x="20975" y="36487"/>
                  </a:lnTo>
                  <a:lnTo>
                    <a:pt x="21377" y="36472"/>
                  </a:lnTo>
                  <a:lnTo>
                    <a:pt x="21789" y="36465"/>
                  </a:lnTo>
                  <a:close/>
                  <a:moveTo>
                    <a:pt x="108525" y="58066"/>
                  </a:moveTo>
                  <a:lnTo>
                    <a:pt x="110594" y="58156"/>
                  </a:lnTo>
                  <a:lnTo>
                    <a:pt x="112654" y="58230"/>
                  </a:lnTo>
                  <a:lnTo>
                    <a:pt x="114724" y="58290"/>
                  </a:lnTo>
                  <a:lnTo>
                    <a:pt x="116784" y="58335"/>
                  </a:lnTo>
                  <a:lnTo>
                    <a:pt x="118854" y="58372"/>
                  </a:lnTo>
                  <a:lnTo>
                    <a:pt x="120914" y="58395"/>
                  </a:lnTo>
                  <a:lnTo>
                    <a:pt x="122984" y="58410"/>
                  </a:lnTo>
                  <a:lnTo>
                    <a:pt x="125044" y="58410"/>
                  </a:lnTo>
                  <a:lnTo>
                    <a:pt x="124948" y="59844"/>
                  </a:lnTo>
                  <a:lnTo>
                    <a:pt x="124871" y="61270"/>
                  </a:lnTo>
                  <a:lnTo>
                    <a:pt x="124804" y="62704"/>
                  </a:lnTo>
                  <a:lnTo>
                    <a:pt x="124737" y="64131"/>
                  </a:lnTo>
                  <a:lnTo>
                    <a:pt x="122725" y="64109"/>
                  </a:lnTo>
                  <a:lnTo>
                    <a:pt x="120703" y="64101"/>
                  </a:lnTo>
                  <a:lnTo>
                    <a:pt x="118681" y="64109"/>
                  </a:lnTo>
                  <a:lnTo>
                    <a:pt x="116650" y="64124"/>
                  </a:lnTo>
                  <a:lnTo>
                    <a:pt x="115634" y="64139"/>
                  </a:lnTo>
                  <a:lnTo>
                    <a:pt x="114628" y="64161"/>
                  </a:lnTo>
                  <a:lnTo>
                    <a:pt x="113613" y="64183"/>
                  </a:lnTo>
                  <a:lnTo>
                    <a:pt x="112606" y="64213"/>
                  </a:lnTo>
                  <a:lnTo>
                    <a:pt x="111591" y="64251"/>
                  </a:lnTo>
                  <a:lnTo>
                    <a:pt x="110585" y="64288"/>
                  </a:lnTo>
                  <a:lnTo>
                    <a:pt x="109588" y="64333"/>
                  </a:lnTo>
                  <a:lnTo>
                    <a:pt x="108582" y="64392"/>
                  </a:lnTo>
                  <a:lnTo>
                    <a:pt x="108582" y="64392"/>
                  </a:lnTo>
                  <a:lnTo>
                    <a:pt x="108611" y="63601"/>
                  </a:lnTo>
                  <a:lnTo>
                    <a:pt x="108630" y="62809"/>
                  </a:lnTo>
                  <a:lnTo>
                    <a:pt x="108640" y="62017"/>
                  </a:lnTo>
                  <a:lnTo>
                    <a:pt x="108640" y="61226"/>
                  </a:lnTo>
                  <a:lnTo>
                    <a:pt x="108630" y="60441"/>
                  </a:lnTo>
                  <a:lnTo>
                    <a:pt x="108601" y="59649"/>
                  </a:lnTo>
                  <a:lnTo>
                    <a:pt x="108572" y="58858"/>
                  </a:lnTo>
                  <a:lnTo>
                    <a:pt x="108525" y="58066"/>
                  </a:lnTo>
                  <a:close/>
                  <a:moveTo>
                    <a:pt x="192318" y="60620"/>
                  </a:moveTo>
                  <a:lnTo>
                    <a:pt x="193046" y="60733"/>
                  </a:lnTo>
                  <a:lnTo>
                    <a:pt x="193784" y="60845"/>
                  </a:lnTo>
                  <a:lnTo>
                    <a:pt x="194522" y="60949"/>
                  </a:lnTo>
                  <a:lnTo>
                    <a:pt x="195260" y="61046"/>
                  </a:lnTo>
                  <a:lnTo>
                    <a:pt x="196007" y="61136"/>
                  </a:lnTo>
                  <a:lnTo>
                    <a:pt x="196755" y="61218"/>
                  </a:lnTo>
                  <a:lnTo>
                    <a:pt x="197502" y="61300"/>
                  </a:lnTo>
                  <a:lnTo>
                    <a:pt x="198259" y="61375"/>
                  </a:lnTo>
                  <a:lnTo>
                    <a:pt x="199016" y="61442"/>
                  </a:lnTo>
                  <a:lnTo>
                    <a:pt x="199773" y="61509"/>
                  </a:lnTo>
                  <a:lnTo>
                    <a:pt x="200539" y="61562"/>
                  </a:lnTo>
                  <a:lnTo>
                    <a:pt x="201296" y="61621"/>
                  </a:lnTo>
                  <a:lnTo>
                    <a:pt x="202830" y="61718"/>
                  </a:lnTo>
                  <a:lnTo>
                    <a:pt x="204363" y="61793"/>
                  </a:lnTo>
                  <a:lnTo>
                    <a:pt x="205896" y="61868"/>
                  </a:lnTo>
                  <a:lnTo>
                    <a:pt x="207438" y="61920"/>
                  </a:lnTo>
                  <a:lnTo>
                    <a:pt x="208972" y="61972"/>
                  </a:lnTo>
                  <a:lnTo>
                    <a:pt x="210495" y="62010"/>
                  </a:lnTo>
                  <a:lnTo>
                    <a:pt x="213533" y="62077"/>
                  </a:lnTo>
                  <a:lnTo>
                    <a:pt x="216532" y="62137"/>
                  </a:lnTo>
                  <a:lnTo>
                    <a:pt x="216398" y="63347"/>
                  </a:lnTo>
                  <a:lnTo>
                    <a:pt x="216283" y="64564"/>
                  </a:lnTo>
                  <a:lnTo>
                    <a:pt x="216187" y="65782"/>
                  </a:lnTo>
                  <a:lnTo>
                    <a:pt x="216120" y="66999"/>
                  </a:lnTo>
                  <a:lnTo>
                    <a:pt x="215411" y="66932"/>
                  </a:lnTo>
                  <a:lnTo>
                    <a:pt x="214711" y="66865"/>
                  </a:lnTo>
                  <a:lnTo>
                    <a:pt x="213992" y="66813"/>
                  </a:lnTo>
                  <a:lnTo>
                    <a:pt x="213283" y="66768"/>
                  </a:lnTo>
                  <a:lnTo>
                    <a:pt x="212565" y="66723"/>
                  </a:lnTo>
                  <a:lnTo>
                    <a:pt x="211837" y="66693"/>
                  </a:lnTo>
                  <a:lnTo>
                    <a:pt x="211108" y="66663"/>
                  </a:lnTo>
                  <a:lnTo>
                    <a:pt x="210380" y="66648"/>
                  </a:lnTo>
                  <a:lnTo>
                    <a:pt x="209652" y="66633"/>
                  </a:lnTo>
                  <a:lnTo>
                    <a:pt x="208924" y="66626"/>
                  </a:lnTo>
                  <a:lnTo>
                    <a:pt x="207448" y="66626"/>
                  </a:lnTo>
                  <a:lnTo>
                    <a:pt x="205972" y="66648"/>
                  </a:lnTo>
                  <a:lnTo>
                    <a:pt x="204487" y="66686"/>
                  </a:lnTo>
                  <a:lnTo>
                    <a:pt x="203002" y="66730"/>
                  </a:lnTo>
                  <a:lnTo>
                    <a:pt x="201517" y="66790"/>
                  </a:lnTo>
                  <a:lnTo>
                    <a:pt x="200032" y="66857"/>
                  </a:lnTo>
                  <a:lnTo>
                    <a:pt x="198556" y="66932"/>
                  </a:lnTo>
                  <a:lnTo>
                    <a:pt x="195624" y="67081"/>
                  </a:lnTo>
                  <a:lnTo>
                    <a:pt x="194168" y="67149"/>
                  </a:lnTo>
                  <a:lnTo>
                    <a:pt x="192730" y="67216"/>
                  </a:lnTo>
                  <a:lnTo>
                    <a:pt x="192539" y="63929"/>
                  </a:lnTo>
                  <a:lnTo>
                    <a:pt x="192433" y="62271"/>
                  </a:lnTo>
                  <a:lnTo>
                    <a:pt x="192318" y="60620"/>
                  </a:lnTo>
                  <a:close/>
                  <a:moveTo>
                    <a:pt x="7589" y="60359"/>
                  </a:moveTo>
                  <a:lnTo>
                    <a:pt x="7886" y="60516"/>
                  </a:lnTo>
                  <a:lnTo>
                    <a:pt x="8183" y="60665"/>
                  </a:lnTo>
                  <a:lnTo>
                    <a:pt x="8490" y="60807"/>
                  </a:lnTo>
                  <a:lnTo>
                    <a:pt x="8796" y="60949"/>
                  </a:lnTo>
                  <a:lnTo>
                    <a:pt x="9103" y="61084"/>
                  </a:lnTo>
                  <a:lnTo>
                    <a:pt x="9419" y="61218"/>
                  </a:lnTo>
                  <a:lnTo>
                    <a:pt x="9735" y="61352"/>
                  </a:lnTo>
                  <a:lnTo>
                    <a:pt x="10061" y="61479"/>
                  </a:lnTo>
                  <a:lnTo>
                    <a:pt x="10713" y="61718"/>
                  </a:lnTo>
                  <a:lnTo>
                    <a:pt x="11374" y="61943"/>
                  </a:lnTo>
                  <a:lnTo>
                    <a:pt x="12044" y="62159"/>
                  </a:lnTo>
                  <a:lnTo>
                    <a:pt x="12734" y="62353"/>
                  </a:lnTo>
                  <a:lnTo>
                    <a:pt x="13424" y="62533"/>
                  </a:lnTo>
                  <a:lnTo>
                    <a:pt x="14133" y="62704"/>
                  </a:lnTo>
                  <a:lnTo>
                    <a:pt x="14842" y="62854"/>
                  </a:lnTo>
                  <a:lnTo>
                    <a:pt x="15561" y="62996"/>
                  </a:lnTo>
                  <a:lnTo>
                    <a:pt x="16289" y="63123"/>
                  </a:lnTo>
                  <a:lnTo>
                    <a:pt x="17017" y="63235"/>
                  </a:lnTo>
                  <a:lnTo>
                    <a:pt x="17755" y="63332"/>
                  </a:lnTo>
                  <a:lnTo>
                    <a:pt x="18493" y="63421"/>
                  </a:lnTo>
                  <a:lnTo>
                    <a:pt x="19240" y="63489"/>
                  </a:lnTo>
                  <a:lnTo>
                    <a:pt x="19988" y="63548"/>
                  </a:lnTo>
                  <a:lnTo>
                    <a:pt x="20735" y="63593"/>
                  </a:lnTo>
                  <a:lnTo>
                    <a:pt x="21483" y="63623"/>
                  </a:lnTo>
                  <a:lnTo>
                    <a:pt x="22240" y="63646"/>
                  </a:lnTo>
                  <a:lnTo>
                    <a:pt x="22987" y="63653"/>
                  </a:lnTo>
                  <a:lnTo>
                    <a:pt x="23734" y="63646"/>
                  </a:lnTo>
                  <a:lnTo>
                    <a:pt x="24482" y="63631"/>
                  </a:lnTo>
                  <a:lnTo>
                    <a:pt x="25220" y="63593"/>
                  </a:lnTo>
                  <a:lnTo>
                    <a:pt x="25967" y="63548"/>
                  </a:lnTo>
                  <a:lnTo>
                    <a:pt x="26705" y="63496"/>
                  </a:lnTo>
                  <a:lnTo>
                    <a:pt x="27433" y="63429"/>
                  </a:lnTo>
                  <a:lnTo>
                    <a:pt x="28152" y="63347"/>
                  </a:lnTo>
                  <a:lnTo>
                    <a:pt x="28870" y="63257"/>
                  </a:lnTo>
                  <a:lnTo>
                    <a:pt x="29589" y="63153"/>
                  </a:lnTo>
                  <a:lnTo>
                    <a:pt x="30288" y="63041"/>
                  </a:lnTo>
                  <a:lnTo>
                    <a:pt x="30327" y="63123"/>
                  </a:lnTo>
                  <a:lnTo>
                    <a:pt x="30375" y="63212"/>
                  </a:lnTo>
                  <a:lnTo>
                    <a:pt x="30432" y="63294"/>
                  </a:lnTo>
                  <a:lnTo>
                    <a:pt x="30490" y="63369"/>
                  </a:lnTo>
                  <a:lnTo>
                    <a:pt x="30566" y="63436"/>
                  </a:lnTo>
                  <a:lnTo>
                    <a:pt x="30643" y="63504"/>
                  </a:lnTo>
                  <a:lnTo>
                    <a:pt x="30729" y="63571"/>
                  </a:lnTo>
                  <a:lnTo>
                    <a:pt x="30815" y="63623"/>
                  </a:lnTo>
                  <a:lnTo>
                    <a:pt x="30911" y="63675"/>
                  </a:lnTo>
                  <a:lnTo>
                    <a:pt x="31017" y="63720"/>
                  </a:lnTo>
                  <a:lnTo>
                    <a:pt x="31132" y="63758"/>
                  </a:lnTo>
                  <a:lnTo>
                    <a:pt x="31256" y="63780"/>
                  </a:lnTo>
                  <a:lnTo>
                    <a:pt x="31381" y="63802"/>
                  </a:lnTo>
                  <a:lnTo>
                    <a:pt x="31515" y="63817"/>
                  </a:lnTo>
                  <a:lnTo>
                    <a:pt x="31649" y="63817"/>
                  </a:lnTo>
                  <a:lnTo>
                    <a:pt x="31802" y="63810"/>
                  </a:lnTo>
                  <a:lnTo>
                    <a:pt x="31984" y="63780"/>
                  </a:lnTo>
                  <a:lnTo>
                    <a:pt x="32157" y="63743"/>
                  </a:lnTo>
                  <a:lnTo>
                    <a:pt x="32224" y="64355"/>
                  </a:lnTo>
                  <a:lnTo>
                    <a:pt x="32301" y="64968"/>
                  </a:lnTo>
                  <a:lnTo>
                    <a:pt x="32387" y="65588"/>
                  </a:lnTo>
                  <a:lnTo>
                    <a:pt x="32483" y="66207"/>
                  </a:lnTo>
                  <a:lnTo>
                    <a:pt x="31783" y="66222"/>
                  </a:lnTo>
                  <a:lnTo>
                    <a:pt x="31074" y="66245"/>
                  </a:lnTo>
                  <a:lnTo>
                    <a:pt x="30365" y="66267"/>
                  </a:lnTo>
                  <a:lnTo>
                    <a:pt x="29656" y="66297"/>
                  </a:lnTo>
                  <a:lnTo>
                    <a:pt x="28947" y="66334"/>
                  </a:lnTo>
                  <a:lnTo>
                    <a:pt x="28228" y="66379"/>
                  </a:lnTo>
                  <a:lnTo>
                    <a:pt x="27510" y="66424"/>
                  </a:lnTo>
                  <a:lnTo>
                    <a:pt x="26801" y="66476"/>
                  </a:lnTo>
                  <a:lnTo>
                    <a:pt x="26082" y="66536"/>
                  </a:lnTo>
                  <a:lnTo>
                    <a:pt x="25363" y="66603"/>
                  </a:lnTo>
                  <a:lnTo>
                    <a:pt x="24654" y="66678"/>
                  </a:lnTo>
                  <a:lnTo>
                    <a:pt x="23936" y="66753"/>
                  </a:lnTo>
                  <a:lnTo>
                    <a:pt x="23217" y="66835"/>
                  </a:lnTo>
                  <a:lnTo>
                    <a:pt x="22508" y="66925"/>
                  </a:lnTo>
                  <a:lnTo>
                    <a:pt x="21789" y="67022"/>
                  </a:lnTo>
                  <a:lnTo>
                    <a:pt x="21080" y="67126"/>
                  </a:lnTo>
                  <a:lnTo>
                    <a:pt x="20371" y="67231"/>
                  </a:lnTo>
                  <a:lnTo>
                    <a:pt x="19662" y="67343"/>
                  </a:lnTo>
                  <a:lnTo>
                    <a:pt x="18953" y="67462"/>
                  </a:lnTo>
                  <a:lnTo>
                    <a:pt x="18244" y="67582"/>
                  </a:lnTo>
                  <a:lnTo>
                    <a:pt x="17544" y="67716"/>
                  </a:lnTo>
                  <a:lnTo>
                    <a:pt x="16845" y="67851"/>
                  </a:lnTo>
                  <a:lnTo>
                    <a:pt x="16146" y="67993"/>
                  </a:lnTo>
                  <a:lnTo>
                    <a:pt x="15456" y="68142"/>
                  </a:lnTo>
                  <a:lnTo>
                    <a:pt x="14766" y="68291"/>
                  </a:lnTo>
                  <a:lnTo>
                    <a:pt x="14076" y="68456"/>
                  </a:lnTo>
                  <a:lnTo>
                    <a:pt x="13396" y="68620"/>
                  </a:lnTo>
                  <a:lnTo>
                    <a:pt x="12725" y="68792"/>
                  </a:lnTo>
                  <a:lnTo>
                    <a:pt x="12044" y="68964"/>
                  </a:lnTo>
                  <a:lnTo>
                    <a:pt x="11383" y="69150"/>
                  </a:lnTo>
                  <a:lnTo>
                    <a:pt x="10722" y="69337"/>
                  </a:lnTo>
                  <a:lnTo>
                    <a:pt x="10061" y="69531"/>
                  </a:lnTo>
                  <a:lnTo>
                    <a:pt x="9879" y="68762"/>
                  </a:lnTo>
                  <a:lnTo>
                    <a:pt x="9706" y="67993"/>
                  </a:lnTo>
                  <a:lnTo>
                    <a:pt x="9544" y="67223"/>
                  </a:lnTo>
                  <a:lnTo>
                    <a:pt x="9381" y="66439"/>
                  </a:lnTo>
                  <a:lnTo>
                    <a:pt x="9237" y="65655"/>
                  </a:lnTo>
                  <a:lnTo>
                    <a:pt x="9103" y="64863"/>
                  </a:lnTo>
                  <a:lnTo>
                    <a:pt x="8969" y="64064"/>
                  </a:lnTo>
                  <a:lnTo>
                    <a:pt x="8854" y="63257"/>
                  </a:lnTo>
                  <a:lnTo>
                    <a:pt x="8835" y="63145"/>
                  </a:lnTo>
                  <a:lnTo>
                    <a:pt x="8806" y="63041"/>
                  </a:lnTo>
                  <a:lnTo>
                    <a:pt x="8767" y="62936"/>
                  </a:lnTo>
                  <a:lnTo>
                    <a:pt x="8720" y="62846"/>
                  </a:lnTo>
                  <a:lnTo>
                    <a:pt x="8662" y="62757"/>
                  </a:lnTo>
                  <a:lnTo>
                    <a:pt x="8605" y="62667"/>
                  </a:lnTo>
                  <a:lnTo>
                    <a:pt x="8538" y="62592"/>
                  </a:lnTo>
                  <a:lnTo>
                    <a:pt x="8461" y="62518"/>
                  </a:lnTo>
                  <a:lnTo>
                    <a:pt x="8384" y="62443"/>
                  </a:lnTo>
                  <a:lnTo>
                    <a:pt x="8298" y="62383"/>
                  </a:lnTo>
                  <a:lnTo>
                    <a:pt x="8212" y="62323"/>
                  </a:lnTo>
                  <a:lnTo>
                    <a:pt x="8125" y="62264"/>
                  </a:lnTo>
                  <a:lnTo>
                    <a:pt x="8030" y="62219"/>
                  </a:lnTo>
                  <a:lnTo>
                    <a:pt x="7924" y="62174"/>
                  </a:lnTo>
                  <a:lnTo>
                    <a:pt x="7828" y="62129"/>
                  </a:lnTo>
                  <a:lnTo>
                    <a:pt x="7723" y="62099"/>
                  </a:lnTo>
                  <a:lnTo>
                    <a:pt x="7713" y="61965"/>
                  </a:lnTo>
                  <a:lnTo>
                    <a:pt x="7694" y="61838"/>
                  </a:lnTo>
                  <a:lnTo>
                    <a:pt x="7685" y="61711"/>
                  </a:lnTo>
                  <a:lnTo>
                    <a:pt x="7675" y="61584"/>
                  </a:lnTo>
                  <a:lnTo>
                    <a:pt x="7666" y="61278"/>
                  </a:lnTo>
                  <a:lnTo>
                    <a:pt x="7637" y="60972"/>
                  </a:lnTo>
                  <a:lnTo>
                    <a:pt x="7589" y="60359"/>
                  </a:lnTo>
                  <a:close/>
                  <a:moveTo>
                    <a:pt x="108448" y="66402"/>
                  </a:moveTo>
                  <a:lnTo>
                    <a:pt x="109444" y="66454"/>
                  </a:lnTo>
                  <a:lnTo>
                    <a:pt x="110451" y="66506"/>
                  </a:lnTo>
                  <a:lnTo>
                    <a:pt x="111457" y="66544"/>
                  </a:lnTo>
                  <a:lnTo>
                    <a:pt x="112463" y="66581"/>
                  </a:lnTo>
                  <a:lnTo>
                    <a:pt x="113469" y="66611"/>
                  </a:lnTo>
                  <a:lnTo>
                    <a:pt x="114484" y="66641"/>
                  </a:lnTo>
                  <a:lnTo>
                    <a:pt x="115491" y="66656"/>
                  </a:lnTo>
                  <a:lnTo>
                    <a:pt x="116506" y="66678"/>
                  </a:lnTo>
                  <a:lnTo>
                    <a:pt x="118528" y="66693"/>
                  </a:lnTo>
                  <a:lnTo>
                    <a:pt x="120559" y="66700"/>
                  </a:lnTo>
                  <a:lnTo>
                    <a:pt x="122581" y="66686"/>
                  </a:lnTo>
                  <a:lnTo>
                    <a:pt x="124603" y="66663"/>
                  </a:lnTo>
                  <a:lnTo>
                    <a:pt x="124603" y="66663"/>
                  </a:lnTo>
                  <a:lnTo>
                    <a:pt x="124565" y="67649"/>
                  </a:lnTo>
                  <a:lnTo>
                    <a:pt x="124536" y="68635"/>
                  </a:lnTo>
                  <a:lnTo>
                    <a:pt x="124498" y="70599"/>
                  </a:lnTo>
                  <a:lnTo>
                    <a:pt x="123453" y="70682"/>
                  </a:lnTo>
                  <a:lnTo>
                    <a:pt x="122399" y="70749"/>
                  </a:lnTo>
                  <a:lnTo>
                    <a:pt x="121355" y="70816"/>
                  </a:lnTo>
                  <a:lnTo>
                    <a:pt x="120310" y="70876"/>
                  </a:lnTo>
                  <a:lnTo>
                    <a:pt x="118231" y="70988"/>
                  </a:lnTo>
                  <a:lnTo>
                    <a:pt x="116142" y="71092"/>
                  </a:lnTo>
                  <a:lnTo>
                    <a:pt x="111974" y="71287"/>
                  </a:lnTo>
                  <a:lnTo>
                    <a:pt x="109895" y="71391"/>
                  </a:lnTo>
                  <a:lnTo>
                    <a:pt x="107815" y="71503"/>
                  </a:lnTo>
                  <a:lnTo>
                    <a:pt x="108007" y="70233"/>
                  </a:lnTo>
                  <a:lnTo>
                    <a:pt x="108093" y="69599"/>
                  </a:lnTo>
                  <a:lnTo>
                    <a:pt x="108180" y="68956"/>
                  </a:lnTo>
                  <a:lnTo>
                    <a:pt x="108256" y="68321"/>
                  </a:lnTo>
                  <a:lnTo>
                    <a:pt x="108323" y="67686"/>
                  </a:lnTo>
                  <a:lnTo>
                    <a:pt x="108390" y="67044"/>
                  </a:lnTo>
                  <a:lnTo>
                    <a:pt x="108448" y="66402"/>
                  </a:lnTo>
                  <a:close/>
                  <a:moveTo>
                    <a:pt x="321530" y="48431"/>
                  </a:moveTo>
                  <a:lnTo>
                    <a:pt x="321980" y="48438"/>
                  </a:lnTo>
                  <a:lnTo>
                    <a:pt x="322431" y="48453"/>
                  </a:lnTo>
                  <a:lnTo>
                    <a:pt x="322872" y="48483"/>
                  </a:lnTo>
                  <a:lnTo>
                    <a:pt x="323312" y="48520"/>
                  </a:lnTo>
                  <a:lnTo>
                    <a:pt x="323743" y="48565"/>
                  </a:lnTo>
                  <a:lnTo>
                    <a:pt x="324175" y="48617"/>
                  </a:lnTo>
                  <a:lnTo>
                    <a:pt x="324606" y="48677"/>
                  </a:lnTo>
                  <a:lnTo>
                    <a:pt x="325027" y="48752"/>
                  </a:lnTo>
                  <a:lnTo>
                    <a:pt x="325439" y="48827"/>
                  </a:lnTo>
                  <a:lnTo>
                    <a:pt x="325851" y="48916"/>
                  </a:lnTo>
                  <a:lnTo>
                    <a:pt x="326264" y="49013"/>
                  </a:lnTo>
                  <a:lnTo>
                    <a:pt x="326656" y="49118"/>
                  </a:lnTo>
                  <a:lnTo>
                    <a:pt x="327059" y="49222"/>
                  </a:lnTo>
                  <a:lnTo>
                    <a:pt x="327452" y="49342"/>
                  </a:lnTo>
                  <a:lnTo>
                    <a:pt x="327835" y="49469"/>
                  </a:lnTo>
                  <a:lnTo>
                    <a:pt x="328209" y="49603"/>
                  </a:lnTo>
                  <a:lnTo>
                    <a:pt x="328582" y="49745"/>
                  </a:lnTo>
                  <a:lnTo>
                    <a:pt x="328956" y="49895"/>
                  </a:lnTo>
                  <a:lnTo>
                    <a:pt x="329320" y="50044"/>
                  </a:lnTo>
                  <a:lnTo>
                    <a:pt x="329675" y="50208"/>
                  </a:lnTo>
                  <a:lnTo>
                    <a:pt x="329656" y="50298"/>
                  </a:lnTo>
                  <a:lnTo>
                    <a:pt x="329646" y="50388"/>
                  </a:lnTo>
                  <a:lnTo>
                    <a:pt x="329646" y="50470"/>
                  </a:lnTo>
                  <a:lnTo>
                    <a:pt x="329656" y="50559"/>
                  </a:lnTo>
                  <a:lnTo>
                    <a:pt x="329675" y="50642"/>
                  </a:lnTo>
                  <a:lnTo>
                    <a:pt x="329694" y="50724"/>
                  </a:lnTo>
                  <a:lnTo>
                    <a:pt x="329732" y="50806"/>
                  </a:lnTo>
                  <a:lnTo>
                    <a:pt x="329780" y="50881"/>
                  </a:lnTo>
                  <a:lnTo>
                    <a:pt x="329828" y="50955"/>
                  </a:lnTo>
                  <a:lnTo>
                    <a:pt x="329885" y="51030"/>
                  </a:lnTo>
                  <a:lnTo>
                    <a:pt x="329953" y="51097"/>
                  </a:lnTo>
                  <a:lnTo>
                    <a:pt x="330020" y="51164"/>
                  </a:lnTo>
                  <a:lnTo>
                    <a:pt x="330096" y="51224"/>
                  </a:lnTo>
                  <a:lnTo>
                    <a:pt x="330183" y="51284"/>
                  </a:lnTo>
                  <a:lnTo>
                    <a:pt x="330269" y="51336"/>
                  </a:lnTo>
                  <a:lnTo>
                    <a:pt x="330355" y="51388"/>
                  </a:lnTo>
                  <a:lnTo>
                    <a:pt x="330451" y="51441"/>
                  </a:lnTo>
                  <a:lnTo>
                    <a:pt x="330547" y="51478"/>
                  </a:lnTo>
                  <a:lnTo>
                    <a:pt x="330652" y="51515"/>
                  </a:lnTo>
                  <a:lnTo>
                    <a:pt x="330757" y="51553"/>
                  </a:lnTo>
                  <a:lnTo>
                    <a:pt x="330863" y="51583"/>
                  </a:lnTo>
                  <a:lnTo>
                    <a:pt x="330968" y="51605"/>
                  </a:lnTo>
                  <a:lnTo>
                    <a:pt x="331074" y="51620"/>
                  </a:lnTo>
                  <a:lnTo>
                    <a:pt x="331189" y="51635"/>
                  </a:lnTo>
                  <a:lnTo>
                    <a:pt x="331294" y="51642"/>
                  </a:lnTo>
                  <a:lnTo>
                    <a:pt x="331409" y="51642"/>
                  </a:lnTo>
                  <a:lnTo>
                    <a:pt x="331514" y="51635"/>
                  </a:lnTo>
                  <a:lnTo>
                    <a:pt x="331620" y="51628"/>
                  </a:lnTo>
                  <a:lnTo>
                    <a:pt x="331725" y="51605"/>
                  </a:lnTo>
                  <a:lnTo>
                    <a:pt x="331831" y="51583"/>
                  </a:lnTo>
                  <a:lnTo>
                    <a:pt x="331936" y="51553"/>
                  </a:lnTo>
                  <a:lnTo>
                    <a:pt x="332032" y="51515"/>
                  </a:lnTo>
                  <a:lnTo>
                    <a:pt x="332300" y="51695"/>
                  </a:lnTo>
                  <a:lnTo>
                    <a:pt x="332549" y="51874"/>
                  </a:lnTo>
                  <a:lnTo>
                    <a:pt x="332808" y="52061"/>
                  </a:lnTo>
                  <a:lnTo>
                    <a:pt x="333057" y="52255"/>
                  </a:lnTo>
                  <a:lnTo>
                    <a:pt x="333297" y="52449"/>
                  </a:lnTo>
                  <a:lnTo>
                    <a:pt x="333536" y="52643"/>
                  </a:lnTo>
                  <a:lnTo>
                    <a:pt x="333766" y="52845"/>
                  </a:lnTo>
                  <a:lnTo>
                    <a:pt x="333996" y="53054"/>
                  </a:lnTo>
                  <a:lnTo>
                    <a:pt x="334226" y="53263"/>
                  </a:lnTo>
                  <a:lnTo>
                    <a:pt x="334446" y="53472"/>
                  </a:lnTo>
                  <a:lnTo>
                    <a:pt x="334657" y="53689"/>
                  </a:lnTo>
                  <a:lnTo>
                    <a:pt x="334868" y="53906"/>
                  </a:lnTo>
                  <a:lnTo>
                    <a:pt x="335069" y="54130"/>
                  </a:lnTo>
                  <a:lnTo>
                    <a:pt x="335261" y="54354"/>
                  </a:lnTo>
                  <a:lnTo>
                    <a:pt x="335453" y="54585"/>
                  </a:lnTo>
                  <a:lnTo>
                    <a:pt x="335635" y="54817"/>
                  </a:lnTo>
                  <a:lnTo>
                    <a:pt x="335663" y="54899"/>
                  </a:lnTo>
                  <a:lnTo>
                    <a:pt x="335692" y="54989"/>
                  </a:lnTo>
                  <a:lnTo>
                    <a:pt x="335740" y="55063"/>
                  </a:lnTo>
                  <a:lnTo>
                    <a:pt x="335797" y="55146"/>
                  </a:lnTo>
                  <a:lnTo>
                    <a:pt x="335855" y="55220"/>
                  </a:lnTo>
                  <a:lnTo>
                    <a:pt x="335922" y="55287"/>
                  </a:lnTo>
                  <a:lnTo>
                    <a:pt x="335999" y="55355"/>
                  </a:lnTo>
                  <a:lnTo>
                    <a:pt x="336075" y="55414"/>
                  </a:lnTo>
                  <a:lnTo>
                    <a:pt x="336257" y="55668"/>
                  </a:lnTo>
                  <a:lnTo>
                    <a:pt x="336420" y="55930"/>
                  </a:lnTo>
                  <a:lnTo>
                    <a:pt x="336593" y="56191"/>
                  </a:lnTo>
                  <a:lnTo>
                    <a:pt x="336746" y="56453"/>
                  </a:lnTo>
                  <a:lnTo>
                    <a:pt x="336899" y="56722"/>
                  </a:lnTo>
                  <a:lnTo>
                    <a:pt x="337043" y="56990"/>
                  </a:lnTo>
                  <a:lnTo>
                    <a:pt x="337177" y="57259"/>
                  </a:lnTo>
                  <a:lnTo>
                    <a:pt x="337302" y="57536"/>
                  </a:lnTo>
                  <a:lnTo>
                    <a:pt x="337426" y="57805"/>
                  </a:lnTo>
                  <a:lnTo>
                    <a:pt x="337541" y="58081"/>
                  </a:lnTo>
                  <a:lnTo>
                    <a:pt x="337647" y="58365"/>
                  </a:lnTo>
                  <a:lnTo>
                    <a:pt x="337743" y="58641"/>
                  </a:lnTo>
                  <a:lnTo>
                    <a:pt x="337838" y="58925"/>
                  </a:lnTo>
                  <a:lnTo>
                    <a:pt x="337925" y="59209"/>
                  </a:lnTo>
                  <a:lnTo>
                    <a:pt x="338001" y="59493"/>
                  </a:lnTo>
                  <a:lnTo>
                    <a:pt x="338068" y="59776"/>
                  </a:lnTo>
                  <a:lnTo>
                    <a:pt x="338126" y="60060"/>
                  </a:lnTo>
                  <a:lnTo>
                    <a:pt x="338183" y="60344"/>
                  </a:lnTo>
                  <a:lnTo>
                    <a:pt x="338222" y="60635"/>
                  </a:lnTo>
                  <a:lnTo>
                    <a:pt x="338260" y="60919"/>
                  </a:lnTo>
                  <a:lnTo>
                    <a:pt x="338289" y="61211"/>
                  </a:lnTo>
                  <a:lnTo>
                    <a:pt x="338308" y="61502"/>
                  </a:lnTo>
                  <a:lnTo>
                    <a:pt x="338318" y="61786"/>
                  </a:lnTo>
                  <a:lnTo>
                    <a:pt x="338327" y="62077"/>
                  </a:lnTo>
                  <a:lnTo>
                    <a:pt x="338318" y="62368"/>
                  </a:lnTo>
                  <a:lnTo>
                    <a:pt x="338308" y="62660"/>
                  </a:lnTo>
                  <a:lnTo>
                    <a:pt x="338279" y="62951"/>
                  </a:lnTo>
                  <a:lnTo>
                    <a:pt x="338250" y="63235"/>
                  </a:lnTo>
                  <a:lnTo>
                    <a:pt x="338212" y="63526"/>
                  </a:lnTo>
                  <a:lnTo>
                    <a:pt x="338164" y="63817"/>
                  </a:lnTo>
                  <a:lnTo>
                    <a:pt x="338107" y="64101"/>
                  </a:lnTo>
                  <a:lnTo>
                    <a:pt x="338040" y="64392"/>
                  </a:lnTo>
                  <a:lnTo>
                    <a:pt x="337963" y="64676"/>
                  </a:lnTo>
                  <a:lnTo>
                    <a:pt x="337877" y="64960"/>
                  </a:lnTo>
                  <a:lnTo>
                    <a:pt x="337791" y="65244"/>
                  </a:lnTo>
                  <a:lnTo>
                    <a:pt x="337685" y="65528"/>
                  </a:lnTo>
                  <a:lnTo>
                    <a:pt x="337570" y="65812"/>
                  </a:lnTo>
                  <a:lnTo>
                    <a:pt x="337446" y="66088"/>
                  </a:lnTo>
                  <a:lnTo>
                    <a:pt x="337321" y="66372"/>
                  </a:lnTo>
                  <a:lnTo>
                    <a:pt x="337177" y="66648"/>
                  </a:lnTo>
                  <a:lnTo>
                    <a:pt x="337024" y="66925"/>
                  </a:lnTo>
                  <a:lnTo>
                    <a:pt x="336871" y="67193"/>
                  </a:lnTo>
                  <a:lnTo>
                    <a:pt x="336698" y="67470"/>
                  </a:lnTo>
                  <a:lnTo>
                    <a:pt x="336516" y="67739"/>
                  </a:lnTo>
                  <a:lnTo>
                    <a:pt x="336334" y="68008"/>
                  </a:lnTo>
                  <a:lnTo>
                    <a:pt x="336133" y="68269"/>
                  </a:lnTo>
                  <a:lnTo>
                    <a:pt x="335922" y="68530"/>
                  </a:lnTo>
                  <a:lnTo>
                    <a:pt x="335702" y="68792"/>
                  </a:lnTo>
                  <a:lnTo>
                    <a:pt x="335472" y="69053"/>
                  </a:lnTo>
                  <a:lnTo>
                    <a:pt x="335232" y="69307"/>
                  </a:lnTo>
                  <a:lnTo>
                    <a:pt x="334983" y="69561"/>
                  </a:lnTo>
                  <a:lnTo>
                    <a:pt x="334724" y="69808"/>
                  </a:lnTo>
                  <a:lnTo>
                    <a:pt x="334456" y="70054"/>
                  </a:lnTo>
                  <a:lnTo>
                    <a:pt x="334178" y="70301"/>
                  </a:lnTo>
                  <a:lnTo>
                    <a:pt x="333881" y="70540"/>
                  </a:lnTo>
                  <a:lnTo>
                    <a:pt x="333584" y="70771"/>
                  </a:lnTo>
                  <a:lnTo>
                    <a:pt x="333268" y="71010"/>
                  </a:lnTo>
                  <a:lnTo>
                    <a:pt x="332942" y="71234"/>
                  </a:lnTo>
                  <a:lnTo>
                    <a:pt x="332607" y="71466"/>
                  </a:lnTo>
                  <a:lnTo>
                    <a:pt x="332262" y="71682"/>
                  </a:lnTo>
                  <a:lnTo>
                    <a:pt x="331907" y="71899"/>
                  </a:lnTo>
                  <a:lnTo>
                    <a:pt x="331543" y="72116"/>
                  </a:lnTo>
                  <a:lnTo>
                    <a:pt x="331160" y="72325"/>
                  </a:lnTo>
                  <a:lnTo>
                    <a:pt x="330767" y="72526"/>
                  </a:lnTo>
                  <a:lnTo>
                    <a:pt x="330671" y="72541"/>
                  </a:lnTo>
                  <a:lnTo>
                    <a:pt x="330566" y="72549"/>
                  </a:lnTo>
                  <a:lnTo>
                    <a:pt x="330460" y="72556"/>
                  </a:lnTo>
                  <a:lnTo>
                    <a:pt x="330355" y="72571"/>
                  </a:lnTo>
                  <a:lnTo>
                    <a:pt x="330259" y="72541"/>
                  </a:lnTo>
                  <a:lnTo>
                    <a:pt x="330144" y="72519"/>
                  </a:lnTo>
                  <a:lnTo>
                    <a:pt x="330039" y="72497"/>
                  </a:lnTo>
                  <a:lnTo>
                    <a:pt x="329933" y="72482"/>
                  </a:lnTo>
                  <a:lnTo>
                    <a:pt x="329828" y="72474"/>
                  </a:lnTo>
                  <a:lnTo>
                    <a:pt x="329713" y="72467"/>
                  </a:lnTo>
                  <a:lnTo>
                    <a:pt x="329493" y="72467"/>
                  </a:lnTo>
                  <a:lnTo>
                    <a:pt x="329263" y="72489"/>
                  </a:lnTo>
                  <a:lnTo>
                    <a:pt x="329042" y="72526"/>
                  </a:lnTo>
                  <a:lnTo>
                    <a:pt x="328822" y="72586"/>
                  </a:lnTo>
                  <a:lnTo>
                    <a:pt x="328601" y="72661"/>
                  </a:lnTo>
                  <a:lnTo>
                    <a:pt x="327758" y="72691"/>
                  </a:lnTo>
                  <a:lnTo>
                    <a:pt x="326906" y="72713"/>
                  </a:lnTo>
                  <a:lnTo>
                    <a:pt x="326053" y="72728"/>
                  </a:lnTo>
                  <a:lnTo>
                    <a:pt x="325190" y="72728"/>
                  </a:lnTo>
                  <a:lnTo>
                    <a:pt x="324318" y="72721"/>
                  </a:lnTo>
                  <a:lnTo>
                    <a:pt x="323456" y="72698"/>
                  </a:lnTo>
                  <a:lnTo>
                    <a:pt x="322584" y="72661"/>
                  </a:lnTo>
                  <a:lnTo>
                    <a:pt x="321722" y="72616"/>
                  </a:lnTo>
                  <a:lnTo>
                    <a:pt x="320850" y="72549"/>
                  </a:lnTo>
                  <a:lnTo>
                    <a:pt x="319997" y="72467"/>
                  </a:lnTo>
                  <a:lnTo>
                    <a:pt x="319566" y="72422"/>
                  </a:lnTo>
                  <a:lnTo>
                    <a:pt x="319144" y="72370"/>
                  </a:lnTo>
                  <a:lnTo>
                    <a:pt x="318723" y="72310"/>
                  </a:lnTo>
                  <a:lnTo>
                    <a:pt x="318301" y="72250"/>
                  </a:lnTo>
                  <a:lnTo>
                    <a:pt x="317879" y="72183"/>
                  </a:lnTo>
                  <a:lnTo>
                    <a:pt x="317458" y="72108"/>
                  </a:lnTo>
                  <a:lnTo>
                    <a:pt x="317046" y="72034"/>
                  </a:lnTo>
                  <a:lnTo>
                    <a:pt x="316634" y="71951"/>
                  </a:lnTo>
                  <a:lnTo>
                    <a:pt x="316231" y="71862"/>
                  </a:lnTo>
                  <a:lnTo>
                    <a:pt x="315829" y="71772"/>
                  </a:lnTo>
                  <a:lnTo>
                    <a:pt x="315426" y="71675"/>
                  </a:lnTo>
                  <a:lnTo>
                    <a:pt x="315034" y="71570"/>
                  </a:lnTo>
                  <a:lnTo>
                    <a:pt x="314641" y="71458"/>
                  </a:lnTo>
                  <a:lnTo>
                    <a:pt x="314248" y="71339"/>
                  </a:lnTo>
                  <a:lnTo>
                    <a:pt x="313865" y="71219"/>
                  </a:lnTo>
                  <a:lnTo>
                    <a:pt x="313491" y="71092"/>
                  </a:lnTo>
                  <a:lnTo>
                    <a:pt x="313117" y="70958"/>
                  </a:lnTo>
                  <a:lnTo>
                    <a:pt x="312743" y="70816"/>
                  </a:lnTo>
                  <a:lnTo>
                    <a:pt x="312379" y="70667"/>
                  </a:lnTo>
                  <a:lnTo>
                    <a:pt x="312025" y="70510"/>
                  </a:lnTo>
                  <a:lnTo>
                    <a:pt x="311670" y="70353"/>
                  </a:lnTo>
                  <a:lnTo>
                    <a:pt x="311325" y="70181"/>
                  </a:lnTo>
                  <a:lnTo>
                    <a:pt x="310990" y="70009"/>
                  </a:lnTo>
                  <a:lnTo>
                    <a:pt x="310655" y="69823"/>
                  </a:lnTo>
                  <a:lnTo>
                    <a:pt x="310329" y="69636"/>
                  </a:lnTo>
                  <a:lnTo>
                    <a:pt x="310003" y="69434"/>
                  </a:lnTo>
                  <a:lnTo>
                    <a:pt x="309687" y="69233"/>
                  </a:lnTo>
                  <a:lnTo>
                    <a:pt x="309380" y="69016"/>
                  </a:lnTo>
                  <a:lnTo>
                    <a:pt x="309083" y="68792"/>
                  </a:lnTo>
                  <a:lnTo>
                    <a:pt x="308796" y="68568"/>
                  </a:lnTo>
                  <a:lnTo>
                    <a:pt x="308508" y="68329"/>
                  </a:lnTo>
                  <a:lnTo>
                    <a:pt x="308240" y="68082"/>
                  </a:lnTo>
                  <a:lnTo>
                    <a:pt x="307972" y="67828"/>
                  </a:lnTo>
                  <a:lnTo>
                    <a:pt x="307713" y="67567"/>
                  </a:lnTo>
                  <a:lnTo>
                    <a:pt x="307454" y="67298"/>
                  </a:lnTo>
                  <a:lnTo>
                    <a:pt x="307215" y="67014"/>
                  </a:lnTo>
                  <a:lnTo>
                    <a:pt x="306985" y="66730"/>
                  </a:lnTo>
                  <a:lnTo>
                    <a:pt x="306764" y="66432"/>
                  </a:lnTo>
                  <a:lnTo>
                    <a:pt x="306544" y="66125"/>
                  </a:lnTo>
                  <a:lnTo>
                    <a:pt x="306343" y="65812"/>
                  </a:lnTo>
                  <a:lnTo>
                    <a:pt x="306151" y="65483"/>
                  </a:lnTo>
                  <a:lnTo>
                    <a:pt x="305959" y="65154"/>
                  </a:lnTo>
                  <a:lnTo>
                    <a:pt x="305787" y="64803"/>
                  </a:lnTo>
                  <a:lnTo>
                    <a:pt x="305624" y="64452"/>
                  </a:lnTo>
                  <a:lnTo>
                    <a:pt x="305500" y="64161"/>
                  </a:lnTo>
                  <a:lnTo>
                    <a:pt x="305385" y="63862"/>
                  </a:lnTo>
                  <a:lnTo>
                    <a:pt x="305279" y="63563"/>
                  </a:lnTo>
                  <a:lnTo>
                    <a:pt x="305193" y="63265"/>
                  </a:lnTo>
                  <a:lnTo>
                    <a:pt x="305107" y="62966"/>
                  </a:lnTo>
                  <a:lnTo>
                    <a:pt x="305040" y="62667"/>
                  </a:lnTo>
                  <a:lnTo>
                    <a:pt x="304973" y="62361"/>
                  </a:lnTo>
                  <a:lnTo>
                    <a:pt x="304925" y="62062"/>
                  </a:lnTo>
                  <a:lnTo>
                    <a:pt x="304886" y="61763"/>
                  </a:lnTo>
                  <a:lnTo>
                    <a:pt x="304858" y="61465"/>
                  </a:lnTo>
                  <a:lnTo>
                    <a:pt x="304838" y="61166"/>
                  </a:lnTo>
                  <a:lnTo>
                    <a:pt x="304829" y="60860"/>
                  </a:lnTo>
                  <a:lnTo>
                    <a:pt x="304838" y="60561"/>
                  </a:lnTo>
                  <a:lnTo>
                    <a:pt x="304848" y="60262"/>
                  </a:lnTo>
                  <a:lnTo>
                    <a:pt x="304867" y="59963"/>
                  </a:lnTo>
                  <a:lnTo>
                    <a:pt x="304896" y="59664"/>
                  </a:lnTo>
                  <a:lnTo>
                    <a:pt x="304944" y="59373"/>
                  </a:lnTo>
                  <a:lnTo>
                    <a:pt x="304992" y="59074"/>
                  </a:lnTo>
                  <a:lnTo>
                    <a:pt x="305049" y="58783"/>
                  </a:lnTo>
                  <a:lnTo>
                    <a:pt x="305116" y="58492"/>
                  </a:lnTo>
                  <a:lnTo>
                    <a:pt x="305203" y="58200"/>
                  </a:lnTo>
                  <a:lnTo>
                    <a:pt x="305289" y="57909"/>
                  </a:lnTo>
                  <a:lnTo>
                    <a:pt x="305385" y="57618"/>
                  </a:lnTo>
                  <a:lnTo>
                    <a:pt x="305490" y="57334"/>
                  </a:lnTo>
                  <a:lnTo>
                    <a:pt x="305605" y="57050"/>
                  </a:lnTo>
                  <a:lnTo>
                    <a:pt x="305730" y="56766"/>
                  </a:lnTo>
                  <a:lnTo>
                    <a:pt x="305854" y="56490"/>
                  </a:lnTo>
                  <a:lnTo>
                    <a:pt x="305998" y="56214"/>
                  </a:lnTo>
                  <a:lnTo>
                    <a:pt x="306151" y="55937"/>
                  </a:lnTo>
                  <a:lnTo>
                    <a:pt x="306304" y="55668"/>
                  </a:lnTo>
                  <a:lnTo>
                    <a:pt x="306467" y="55399"/>
                  </a:lnTo>
                  <a:lnTo>
                    <a:pt x="306640" y="55138"/>
                  </a:lnTo>
                  <a:lnTo>
                    <a:pt x="306822" y="54869"/>
                  </a:lnTo>
                  <a:lnTo>
                    <a:pt x="307013" y="54615"/>
                  </a:lnTo>
                  <a:lnTo>
                    <a:pt x="307205" y="54361"/>
                  </a:lnTo>
                  <a:lnTo>
                    <a:pt x="307416" y="54107"/>
                  </a:lnTo>
                  <a:lnTo>
                    <a:pt x="307627" y="53861"/>
                  </a:lnTo>
                  <a:lnTo>
                    <a:pt x="307847" y="53614"/>
                  </a:lnTo>
                  <a:lnTo>
                    <a:pt x="308068" y="53375"/>
                  </a:lnTo>
                  <a:lnTo>
                    <a:pt x="308307" y="53136"/>
                  </a:lnTo>
                  <a:lnTo>
                    <a:pt x="308547" y="52905"/>
                  </a:lnTo>
                  <a:lnTo>
                    <a:pt x="308796" y="52681"/>
                  </a:lnTo>
                  <a:lnTo>
                    <a:pt x="309045" y="52457"/>
                  </a:lnTo>
                  <a:lnTo>
                    <a:pt x="309313" y="52240"/>
                  </a:lnTo>
                  <a:lnTo>
                    <a:pt x="309581" y="52031"/>
                  </a:lnTo>
                  <a:lnTo>
                    <a:pt x="309859" y="51822"/>
                  </a:lnTo>
                  <a:lnTo>
                    <a:pt x="310137" y="51620"/>
                  </a:lnTo>
                  <a:lnTo>
                    <a:pt x="310425" y="51418"/>
                  </a:lnTo>
                  <a:lnTo>
                    <a:pt x="310722" y="51232"/>
                  </a:lnTo>
                  <a:lnTo>
                    <a:pt x="311019" y="51045"/>
                  </a:lnTo>
                  <a:lnTo>
                    <a:pt x="311325" y="50858"/>
                  </a:lnTo>
                  <a:lnTo>
                    <a:pt x="311642" y="50686"/>
                  </a:lnTo>
                  <a:lnTo>
                    <a:pt x="311958" y="50515"/>
                  </a:lnTo>
                  <a:lnTo>
                    <a:pt x="312284" y="50358"/>
                  </a:lnTo>
                  <a:lnTo>
                    <a:pt x="312609" y="50201"/>
                  </a:lnTo>
                  <a:lnTo>
                    <a:pt x="312945" y="50051"/>
                  </a:lnTo>
                  <a:lnTo>
                    <a:pt x="313290" y="49902"/>
                  </a:lnTo>
                  <a:lnTo>
                    <a:pt x="313635" y="49768"/>
                  </a:lnTo>
                  <a:lnTo>
                    <a:pt x="313989" y="49641"/>
                  </a:lnTo>
                  <a:lnTo>
                    <a:pt x="314344" y="49514"/>
                  </a:lnTo>
                  <a:lnTo>
                    <a:pt x="314708" y="49402"/>
                  </a:lnTo>
                  <a:lnTo>
                    <a:pt x="315072" y="49290"/>
                  </a:lnTo>
                  <a:lnTo>
                    <a:pt x="315446" y="49185"/>
                  </a:lnTo>
                  <a:lnTo>
                    <a:pt x="315819" y="49095"/>
                  </a:lnTo>
                  <a:lnTo>
                    <a:pt x="316318" y="48983"/>
                  </a:lnTo>
                  <a:lnTo>
                    <a:pt x="316806" y="48879"/>
                  </a:lnTo>
                  <a:lnTo>
                    <a:pt x="317295" y="48789"/>
                  </a:lnTo>
                  <a:lnTo>
                    <a:pt x="317774" y="48707"/>
                  </a:lnTo>
                  <a:lnTo>
                    <a:pt x="318253" y="48632"/>
                  </a:lnTo>
                  <a:lnTo>
                    <a:pt x="318732" y="48573"/>
                  </a:lnTo>
                  <a:lnTo>
                    <a:pt x="319211" y="48528"/>
                  </a:lnTo>
                  <a:lnTo>
                    <a:pt x="319681" y="48490"/>
                  </a:lnTo>
                  <a:lnTo>
                    <a:pt x="320150" y="48461"/>
                  </a:lnTo>
                  <a:lnTo>
                    <a:pt x="320610" y="48438"/>
                  </a:lnTo>
                  <a:lnTo>
                    <a:pt x="321070" y="48431"/>
                  </a:lnTo>
                  <a:close/>
                  <a:moveTo>
                    <a:pt x="192845" y="68934"/>
                  </a:moveTo>
                  <a:lnTo>
                    <a:pt x="194273" y="69001"/>
                  </a:lnTo>
                  <a:lnTo>
                    <a:pt x="195710" y="69068"/>
                  </a:lnTo>
                  <a:lnTo>
                    <a:pt x="198623" y="69225"/>
                  </a:lnTo>
                  <a:lnTo>
                    <a:pt x="200089" y="69300"/>
                  </a:lnTo>
                  <a:lnTo>
                    <a:pt x="201555" y="69367"/>
                  </a:lnTo>
                  <a:lnTo>
                    <a:pt x="203031" y="69427"/>
                  </a:lnTo>
                  <a:lnTo>
                    <a:pt x="204497" y="69472"/>
                  </a:lnTo>
                  <a:lnTo>
                    <a:pt x="205972" y="69509"/>
                  </a:lnTo>
                  <a:lnTo>
                    <a:pt x="207438" y="69531"/>
                  </a:lnTo>
                  <a:lnTo>
                    <a:pt x="208895" y="69531"/>
                  </a:lnTo>
                  <a:lnTo>
                    <a:pt x="209623" y="69524"/>
                  </a:lnTo>
                  <a:lnTo>
                    <a:pt x="210351" y="69509"/>
                  </a:lnTo>
                  <a:lnTo>
                    <a:pt x="211070" y="69494"/>
                  </a:lnTo>
                  <a:lnTo>
                    <a:pt x="211789" y="69472"/>
                  </a:lnTo>
                  <a:lnTo>
                    <a:pt x="212507" y="69434"/>
                  </a:lnTo>
                  <a:lnTo>
                    <a:pt x="213216" y="69397"/>
                  </a:lnTo>
                  <a:lnTo>
                    <a:pt x="213925" y="69352"/>
                  </a:lnTo>
                  <a:lnTo>
                    <a:pt x="214634" y="69300"/>
                  </a:lnTo>
                  <a:lnTo>
                    <a:pt x="215334" y="69233"/>
                  </a:lnTo>
                  <a:lnTo>
                    <a:pt x="216033" y="69165"/>
                  </a:lnTo>
                  <a:lnTo>
                    <a:pt x="216014" y="69643"/>
                  </a:lnTo>
                  <a:lnTo>
                    <a:pt x="216005" y="70114"/>
                  </a:lnTo>
                  <a:lnTo>
                    <a:pt x="216005" y="71063"/>
                  </a:lnTo>
                  <a:lnTo>
                    <a:pt x="216014" y="72019"/>
                  </a:lnTo>
                  <a:lnTo>
                    <a:pt x="216033" y="72982"/>
                  </a:lnTo>
                  <a:lnTo>
                    <a:pt x="213159" y="73049"/>
                  </a:lnTo>
                  <a:lnTo>
                    <a:pt x="210284" y="73124"/>
                  </a:lnTo>
                  <a:lnTo>
                    <a:pt x="204535" y="73296"/>
                  </a:lnTo>
                  <a:lnTo>
                    <a:pt x="201651" y="73378"/>
                  </a:lnTo>
                  <a:lnTo>
                    <a:pt x="198776" y="73453"/>
                  </a:lnTo>
                  <a:lnTo>
                    <a:pt x="195892" y="73520"/>
                  </a:lnTo>
                  <a:lnTo>
                    <a:pt x="193008" y="73580"/>
                  </a:lnTo>
                  <a:lnTo>
                    <a:pt x="192845" y="68934"/>
                  </a:lnTo>
                  <a:close/>
                  <a:moveTo>
                    <a:pt x="124440" y="73131"/>
                  </a:moveTo>
                  <a:lnTo>
                    <a:pt x="124440" y="75649"/>
                  </a:lnTo>
                  <a:lnTo>
                    <a:pt x="124450" y="76903"/>
                  </a:lnTo>
                  <a:lnTo>
                    <a:pt x="124469" y="78166"/>
                  </a:lnTo>
                  <a:lnTo>
                    <a:pt x="119927" y="78106"/>
                  </a:lnTo>
                  <a:lnTo>
                    <a:pt x="115385" y="78061"/>
                  </a:lnTo>
                  <a:lnTo>
                    <a:pt x="110824" y="78031"/>
                  </a:lnTo>
                  <a:lnTo>
                    <a:pt x="106273" y="78016"/>
                  </a:lnTo>
                  <a:lnTo>
                    <a:pt x="106455" y="77426"/>
                  </a:lnTo>
                  <a:lnTo>
                    <a:pt x="106627" y="76836"/>
                  </a:lnTo>
                  <a:lnTo>
                    <a:pt x="106790" y="76239"/>
                  </a:lnTo>
                  <a:lnTo>
                    <a:pt x="106944" y="75634"/>
                  </a:lnTo>
                  <a:lnTo>
                    <a:pt x="107087" y="75029"/>
                  </a:lnTo>
                  <a:lnTo>
                    <a:pt x="107221" y="74424"/>
                  </a:lnTo>
                  <a:lnTo>
                    <a:pt x="107356" y="73811"/>
                  </a:lnTo>
                  <a:lnTo>
                    <a:pt x="107480" y="73191"/>
                  </a:lnTo>
                  <a:lnTo>
                    <a:pt x="108525" y="73288"/>
                  </a:lnTo>
                  <a:lnTo>
                    <a:pt x="109579" y="73371"/>
                  </a:lnTo>
                  <a:lnTo>
                    <a:pt x="110633" y="73438"/>
                  </a:lnTo>
                  <a:lnTo>
                    <a:pt x="111696" y="73490"/>
                  </a:lnTo>
                  <a:lnTo>
                    <a:pt x="112760" y="73527"/>
                  </a:lnTo>
                  <a:lnTo>
                    <a:pt x="113823" y="73550"/>
                  </a:lnTo>
                  <a:lnTo>
                    <a:pt x="114897" y="73557"/>
                  </a:lnTo>
                  <a:lnTo>
                    <a:pt x="115960" y="73557"/>
                  </a:lnTo>
                  <a:lnTo>
                    <a:pt x="117033" y="73542"/>
                  </a:lnTo>
                  <a:lnTo>
                    <a:pt x="118097" y="73512"/>
                  </a:lnTo>
                  <a:lnTo>
                    <a:pt x="119160" y="73475"/>
                  </a:lnTo>
                  <a:lnTo>
                    <a:pt x="120224" y="73423"/>
                  </a:lnTo>
                  <a:lnTo>
                    <a:pt x="121288" y="73363"/>
                  </a:lnTo>
                  <a:lnTo>
                    <a:pt x="122342" y="73296"/>
                  </a:lnTo>
                  <a:lnTo>
                    <a:pt x="123396" y="73214"/>
                  </a:lnTo>
                  <a:lnTo>
                    <a:pt x="124440" y="73131"/>
                  </a:lnTo>
                  <a:close/>
                  <a:moveTo>
                    <a:pt x="193085" y="75380"/>
                  </a:moveTo>
                  <a:lnTo>
                    <a:pt x="194522" y="75462"/>
                  </a:lnTo>
                  <a:lnTo>
                    <a:pt x="195959" y="75537"/>
                  </a:lnTo>
                  <a:lnTo>
                    <a:pt x="197397" y="75604"/>
                  </a:lnTo>
                  <a:lnTo>
                    <a:pt x="198843" y="75664"/>
                  </a:lnTo>
                  <a:lnTo>
                    <a:pt x="200281" y="75716"/>
                  </a:lnTo>
                  <a:lnTo>
                    <a:pt x="201728" y="75761"/>
                  </a:lnTo>
                  <a:lnTo>
                    <a:pt x="203175" y="75798"/>
                  </a:lnTo>
                  <a:lnTo>
                    <a:pt x="204621" y="75820"/>
                  </a:lnTo>
                  <a:lnTo>
                    <a:pt x="206059" y="75835"/>
                  </a:lnTo>
                  <a:lnTo>
                    <a:pt x="207506" y="75843"/>
                  </a:lnTo>
                  <a:lnTo>
                    <a:pt x="208952" y="75835"/>
                  </a:lnTo>
                  <a:lnTo>
                    <a:pt x="210390" y="75820"/>
                  </a:lnTo>
                  <a:lnTo>
                    <a:pt x="211837" y="75791"/>
                  </a:lnTo>
                  <a:lnTo>
                    <a:pt x="213274" y="75753"/>
                  </a:lnTo>
                  <a:lnTo>
                    <a:pt x="214711" y="75701"/>
                  </a:lnTo>
                  <a:lnTo>
                    <a:pt x="216148" y="75634"/>
                  </a:lnTo>
                  <a:lnTo>
                    <a:pt x="216196" y="76373"/>
                  </a:lnTo>
                  <a:lnTo>
                    <a:pt x="216244" y="77113"/>
                  </a:lnTo>
                  <a:lnTo>
                    <a:pt x="216292" y="77845"/>
                  </a:lnTo>
                  <a:lnTo>
                    <a:pt x="216330" y="78211"/>
                  </a:lnTo>
                  <a:lnTo>
                    <a:pt x="216369" y="78569"/>
                  </a:lnTo>
                  <a:lnTo>
                    <a:pt x="193228" y="78569"/>
                  </a:lnTo>
                  <a:lnTo>
                    <a:pt x="193200" y="77770"/>
                  </a:lnTo>
                  <a:lnTo>
                    <a:pt x="193161" y="76963"/>
                  </a:lnTo>
                  <a:lnTo>
                    <a:pt x="193114" y="76171"/>
                  </a:lnTo>
                  <a:lnTo>
                    <a:pt x="193085" y="75380"/>
                  </a:lnTo>
                  <a:close/>
                  <a:moveTo>
                    <a:pt x="33067" y="69106"/>
                  </a:moveTo>
                  <a:lnTo>
                    <a:pt x="33182" y="69628"/>
                  </a:lnTo>
                  <a:lnTo>
                    <a:pt x="33316" y="70159"/>
                  </a:lnTo>
                  <a:lnTo>
                    <a:pt x="33450" y="70682"/>
                  </a:lnTo>
                  <a:lnTo>
                    <a:pt x="33594" y="71212"/>
                  </a:lnTo>
                  <a:lnTo>
                    <a:pt x="33747" y="71742"/>
                  </a:lnTo>
                  <a:lnTo>
                    <a:pt x="33910" y="72273"/>
                  </a:lnTo>
                  <a:lnTo>
                    <a:pt x="34073" y="72803"/>
                  </a:lnTo>
                  <a:lnTo>
                    <a:pt x="34246" y="73333"/>
                  </a:lnTo>
                  <a:lnTo>
                    <a:pt x="34428" y="73863"/>
                  </a:lnTo>
                  <a:lnTo>
                    <a:pt x="34619" y="74394"/>
                  </a:lnTo>
                  <a:lnTo>
                    <a:pt x="34811" y="74924"/>
                  </a:lnTo>
                  <a:lnTo>
                    <a:pt x="35003" y="75454"/>
                  </a:lnTo>
                  <a:lnTo>
                    <a:pt x="35213" y="75985"/>
                  </a:lnTo>
                  <a:lnTo>
                    <a:pt x="35424" y="76508"/>
                  </a:lnTo>
                  <a:lnTo>
                    <a:pt x="35645" y="77038"/>
                  </a:lnTo>
                  <a:lnTo>
                    <a:pt x="35865" y="77561"/>
                  </a:lnTo>
                  <a:lnTo>
                    <a:pt x="34552" y="77770"/>
                  </a:lnTo>
                  <a:lnTo>
                    <a:pt x="33220" y="77994"/>
                  </a:lnTo>
                  <a:lnTo>
                    <a:pt x="31889" y="78233"/>
                  </a:lnTo>
                  <a:lnTo>
                    <a:pt x="30557" y="78479"/>
                  </a:lnTo>
                  <a:lnTo>
                    <a:pt x="29215" y="78748"/>
                  </a:lnTo>
                  <a:lnTo>
                    <a:pt x="27874" y="79017"/>
                  </a:lnTo>
                  <a:lnTo>
                    <a:pt x="26532" y="79301"/>
                  </a:lnTo>
                  <a:lnTo>
                    <a:pt x="25191" y="79600"/>
                  </a:lnTo>
                  <a:lnTo>
                    <a:pt x="23849" y="79906"/>
                  </a:lnTo>
                  <a:lnTo>
                    <a:pt x="22517" y="80212"/>
                  </a:lnTo>
                  <a:lnTo>
                    <a:pt x="21186" y="80534"/>
                  </a:lnTo>
                  <a:lnTo>
                    <a:pt x="19854" y="80862"/>
                  </a:lnTo>
                  <a:lnTo>
                    <a:pt x="18531" y="81191"/>
                  </a:lnTo>
                  <a:lnTo>
                    <a:pt x="17219" y="81527"/>
                  </a:lnTo>
                  <a:lnTo>
                    <a:pt x="15916" y="81871"/>
                  </a:lnTo>
                  <a:lnTo>
                    <a:pt x="14622" y="82214"/>
                  </a:lnTo>
                  <a:lnTo>
                    <a:pt x="14315" y="81572"/>
                  </a:lnTo>
                  <a:lnTo>
                    <a:pt x="14018" y="80929"/>
                  </a:lnTo>
                  <a:lnTo>
                    <a:pt x="13721" y="80280"/>
                  </a:lnTo>
                  <a:lnTo>
                    <a:pt x="13443" y="79630"/>
                  </a:lnTo>
                  <a:lnTo>
                    <a:pt x="13156" y="78972"/>
                  </a:lnTo>
                  <a:lnTo>
                    <a:pt x="12888" y="78315"/>
                  </a:lnTo>
                  <a:lnTo>
                    <a:pt x="12619" y="77650"/>
                  </a:lnTo>
                  <a:lnTo>
                    <a:pt x="12361" y="76986"/>
                  </a:lnTo>
                  <a:lnTo>
                    <a:pt x="12112" y="76313"/>
                  </a:lnTo>
                  <a:lnTo>
                    <a:pt x="11862" y="75634"/>
                  </a:lnTo>
                  <a:lnTo>
                    <a:pt x="11632" y="74954"/>
                  </a:lnTo>
                  <a:lnTo>
                    <a:pt x="11402" y="74267"/>
                  </a:lnTo>
                  <a:lnTo>
                    <a:pt x="11182" y="73580"/>
                  </a:lnTo>
                  <a:lnTo>
                    <a:pt x="10962" y="72885"/>
                  </a:lnTo>
                  <a:lnTo>
                    <a:pt x="10751" y="72183"/>
                  </a:lnTo>
                  <a:lnTo>
                    <a:pt x="10559" y="71481"/>
                  </a:lnTo>
                  <a:lnTo>
                    <a:pt x="13376" y="71145"/>
                  </a:lnTo>
                  <a:lnTo>
                    <a:pt x="16184" y="70816"/>
                  </a:lnTo>
                  <a:lnTo>
                    <a:pt x="18982" y="70495"/>
                  </a:lnTo>
                  <a:lnTo>
                    <a:pt x="21789" y="70189"/>
                  </a:lnTo>
                  <a:lnTo>
                    <a:pt x="24597" y="69890"/>
                  </a:lnTo>
                  <a:lnTo>
                    <a:pt x="27404" y="69606"/>
                  </a:lnTo>
                  <a:lnTo>
                    <a:pt x="28813" y="69472"/>
                  </a:lnTo>
                  <a:lnTo>
                    <a:pt x="30231" y="69345"/>
                  </a:lnTo>
                  <a:lnTo>
                    <a:pt x="31639" y="69218"/>
                  </a:lnTo>
                  <a:lnTo>
                    <a:pt x="33067" y="69106"/>
                  </a:lnTo>
                  <a:close/>
                  <a:moveTo>
                    <a:pt x="37101" y="80153"/>
                  </a:moveTo>
                  <a:lnTo>
                    <a:pt x="37446" y="80855"/>
                  </a:lnTo>
                  <a:lnTo>
                    <a:pt x="37810" y="81549"/>
                  </a:lnTo>
                  <a:lnTo>
                    <a:pt x="38174" y="82237"/>
                  </a:lnTo>
                  <a:lnTo>
                    <a:pt x="38558" y="82931"/>
                  </a:lnTo>
                  <a:lnTo>
                    <a:pt x="38941" y="83611"/>
                  </a:lnTo>
                  <a:lnTo>
                    <a:pt x="39343" y="84291"/>
                  </a:lnTo>
                  <a:lnTo>
                    <a:pt x="39755" y="84970"/>
                  </a:lnTo>
                  <a:lnTo>
                    <a:pt x="40177" y="85643"/>
                  </a:lnTo>
                  <a:lnTo>
                    <a:pt x="40618" y="86307"/>
                  </a:lnTo>
                  <a:lnTo>
                    <a:pt x="41058" y="86972"/>
                  </a:lnTo>
                  <a:lnTo>
                    <a:pt x="41509" y="87629"/>
                  </a:lnTo>
                  <a:lnTo>
                    <a:pt x="41969" y="88279"/>
                  </a:lnTo>
                  <a:lnTo>
                    <a:pt x="42448" y="88929"/>
                  </a:lnTo>
                  <a:lnTo>
                    <a:pt x="42927" y="89564"/>
                  </a:lnTo>
                  <a:lnTo>
                    <a:pt x="43416" y="90199"/>
                  </a:lnTo>
                  <a:lnTo>
                    <a:pt x="43914" y="90826"/>
                  </a:lnTo>
                  <a:lnTo>
                    <a:pt x="43301" y="90976"/>
                  </a:lnTo>
                  <a:lnTo>
                    <a:pt x="42687" y="91132"/>
                  </a:lnTo>
                  <a:lnTo>
                    <a:pt x="42074" y="91297"/>
                  </a:lnTo>
                  <a:lnTo>
                    <a:pt x="41461" y="91469"/>
                  </a:lnTo>
                  <a:lnTo>
                    <a:pt x="40848" y="91640"/>
                  </a:lnTo>
                  <a:lnTo>
                    <a:pt x="40244" y="91812"/>
                  </a:lnTo>
                  <a:lnTo>
                    <a:pt x="39631" y="91999"/>
                  </a:lnTo>
                  <a:lnTo>
                    <a:pt x="39027" y="92186"/>
                  </a:lnTo>
                  <a:lnTo>
                    <a:pt x="38423" y="92372"/>
                  </a:lnTo>
                  <a:lnTo>
                    <a:pt x="37829" y="92567"/>
                  </a:lnTo>
                  <a:lnTo>
                    <a:pt x="37226" y="92768"/>
                  </a:lnTo>
                  <a:lnTo>
                    <a:pt x="36632" y="92970"/>
                  </a:lnTo>
                  <a:lnTo>
                    <a:pt x="36038" y="93179"/>
                  </a:lnTo>
                  <a:lnTo>
                    <a:pt x="35453" y="93396"/>
                  </a:lnTo>
                  <a:lnTo>
                    <a:pt x="34859" y="93612"/>
                  </a:lnTo>
                  <a:lnTo>
                    <a:pt x="34274" y="93829"/>
                  </a:lnTo>
                  <a:lnTo>
                    <a:pt x="33690" y="94060"/>
                  </a:lnTo>
                  <a:lnTo>
                    <a:pt x="33115" y="94284"/>
                  </a:lnTo>
                  <a:lnTo>
                    <a:pt x="32540" y="94523"/>
                  </a:lnTo>
                  <a:lnTo>
                    <a:pt x="31965" y="94755"/>
                  </a:lnTo>
                  <a:lnTo>
                    <a:pt x="31390" y="95001"/>
                  </a:lnTo>
                  <a:lnTo>
                    <a:pt x="30825" y="95248"/>
                  </a:lnTo>
                  <a:lnTo>
                    <a:pt x="30260" y="95494"/>
                  </a:lnTo>
                  <a:lnTo>
                    <a:pt x="29694" y="95748"/>
                  </a:lnTo>
                  <a:lnTo>
                    <a:pt x="29129" y="96010"/>
                  </a:lnTo>
                  <a:lnTo>
                    <a:pt x="28573" y="96271"/>
                  </a:lnTo>
                  <a:lnTo>
                    <a:pt x="28027" y="96533"/>
                  </a:lnTo>
                  <a:lnTo>
                    <a:pt x="27471" y="96802"/>
                  </a:lnTo>
                  <a:lnTo>
                    <a:pt x="26925" y="97078"/>
                  </a:lnTo>
                  <a:lnTo>
                    <a:pt x="26389" y="97354"/>
                  </a:lnTo>
                  <a:lnTo>
                    <a:pt x="25852" y="97631"/>
                  </a:lnTo>
                  <a:lnTo>
                    <a:pt x="25315" y="97914"/>
                  </a:lnTo>
                  <a:lnTo>
                    <a:pt x="24616" y="97108"/>
                  </a:lnTo>
                  <a:lnTo>
                    <a:pt x="23926" y="96294"/>
                  </a:lnTo>
                  <a:lnTo>
                    <a:pt x="23255" y="95480"/>
                  </a:lnTo>
                  <a:lnTo>
                    <a:pt x="22594" y="94658"/>
                  </a:lnTo>
                  <a:lnTo>
                    <a:pt x="21952" y="93829"/>
                  </a:lnTo>
                  <a:lnTo>
                    <a:pt x="21320" y="93000"/>
                  </a:lnTo>
                  <a:lnTo>
                    <a:pt x="20707" y="92163"/>
                  </a:lnTo>
                  <a:lnTo>
                    <a:pt x="20103" y="91327"/>
                  </a:lnTo>
                  <a:lnTo>
                    <a:pt x="19518" y="90483"/>
                  </a:lnTo>
                  <a:lnTo>
                    <a:pt x="18943" y="89631"/>
                  </a:lnTo>
                  <a:lnTo>
                    <a:pt x="18388" y="88772"/>
                  </a:lnTo>
                  <a:lnTo>
                    <a:pt x="17842" y="87913"/>
                  </a:lnTo>
                  <a:lnTo>
                    <a:pt x="17305" y="87039"/>
                  </a:lnTo>
                  <a:lnTo>
                    <a:pt x="16797" y="86165"/>
                  </a:lnTo>
                  <a:lnTo>
                    <a:pt x="16289" y="85284"/>
                  </a:lnTo>
                  <a:lnTo>
                    <a:pt x="15801" y="84395"/>
                  </a:lnTo>
                  <a:lnTo>
                    <a:pt x="17152" y="84261"/>
                  </a:lnTo>
                  <a:lnTo>
                    <a:pt x="18512" y="84104"/>
                  </a:lnTo>
                  <a:lnTo>
                    <a:pt x="19873" y="83932"/>
                  </a:lnTo>
                  <a:lnTo>
                    <a:pt x="21243" y="83745"/>
                  </a:lnTo>
                  <a:lnTo>
                    <a:pt x="22613" y="83544"/>
                  </a:lnTo>
                  <a:lnTo>
                    <a:pt x="23974" y="83320"/>
                  </a:lnTo>
                  <a:lnTo>
                    <a:pt x="25344" y="83081"/>
                  </a:lnTo>
                  <a:lnTo>
                    <a:pt x="26705" y="82819"/>
                  </a:lnTo>
                  <a:lnTo>
                    <a:pt x="27376" y="82685"/>
                  </a:lnTo>
                  <a:lnTo>
                    <a:pt x="28056" y="82550"/>
                  </a:lnTo>
                  <a:lnTo>
                    <a:pt x="28727" y="82408"/>
                  </a:lnTo>
                  <a:lnTo>
                    <a:pt x="29397" y="82259"/>
                  </a:lnTo>
                  <a:lnTo>
                    <a:pt x="30058" y="82110"/>
                  </a:lnTo>
                  <a:lnTo>
                    <a:pt x="30720" y="81953"/>
                  </a:lnTo>
                  <a:lnTo>
                    <a:pt x="31381" y="81788"/>
                  </a:lnTo>
                  <a:lnTo>
                    <a:pt x="32032" y="81624"/>
                  </a:lnTo>
                  <a:lnTo>
                    <a:pt x="32684" y="81460"/>
                  </a:lnTo>
                  <a:lnTo>
                    <a:pt x="33335" y="81280"/>
                  </a:lnTo>
                  <a:lnTo>
                    <a:pt x="33977" y="81109"/>
                  </a:lnTo>
                  <a:lnTo>
                    <a:pt x="34610" y="80922"/>
                  </a:lnTo>
                  <a:lnTo>
                    <a:pt x="35242" y="80743"/>
                  </a:lnTo>
                  <a:lnTo>
                    <a:pt x="35865" y="80548"/>
                  </a:lnTo>
                  <a:lnTo>
                    <a:pt x="36488" y="80354"/>
                  </a:lnTo>
                  <a:lnTo>
                    <a:pt x="37101" y="80153"/>
                  </a:lnTo>
                  <a:close/>
                  <a:moveTo>
                    <a:pt x="46118" y="93373"/>
                  </a:moveTo>
                  <a:lnTo>
                    <a:pt x="46520" y="93806"/>
                  </a:lnTo>
                  <a:lnTo>
                    <a:pt x="46923" y="94232"/>
                  </a:lnTo>
                  <a:lnTo>
                    <a:pt x="47325" y="94650"/>
                  </a:lnTo>
                  <a:lnTo>
                    <a:pt x="47737" y="95069"/>
                  </a:lnTo>
                  <a:lnTo>
                    <a:pt x="48159" y="95487"/>
                  </a:lnTo>
                  <a:lnTo>
                    <a:pt x="48580" y="95890"/>
                  </a:lnTo>
                  <a:lnTo>
                    <a:pt x="49002" y="96294"/>
                  </a:lnTo>
                  <a:lnTo>
                    <a:pt x="49433" y="96690"/>
                  </a:lnTo>
                  <a:lnTo>
                    <a:pt x="49874" y="97085"/>
                  </a:lnTo>
                  <a:lnTo>
                    <a:pt x="50315" y="97466"/>
                  </a:lnTo>
                  <a:lnTo>
                    <a:pt x="50755" y="97847"/>
                  </a:lnTo>
                  <a:lnTo>
                    <a:pt x="51206" y="98228"/>
                  </a:lnTo>
                  <a:lnTo>
                    <a:pt x="51656" y="98594"/>
                  </a:lnTo>
                  <a:lnTo>
                    <a:pt x="52116" y="98960"/>
                  </a:lnTo>
                  <a:lnTo>
                    <a:pt x="52576" y="99319"/>
                  </a:lnTo>
                  <a:lnTo>
                    <a:pt x="53045" y="99670"/>
                  </a:lnTo>
                  <a:lnTo>
                    <a:pt x="52490" y="99901"/>
                  </a:lnTo>
                  <a:lnTo>
                    <a:pt x="51943" y="100148"/>
                  </a:lnTo>
                  <a:lnTo>
                    <a:pt x="51407" y="100402"/>
                  </a:lnTo>
                  <a:lnTo>
                    <a:pt x="50870" y="100671"/>
                  </a:lnTo>
                  <a:lnTo>
                    <a:pt x="50353" y="100947"/>
                  </a:lnTo>
                  <a:lnTo>
                    <a:pt x="49835" y="101238"/>
                  </a:lnTo>
                  <a:lnTo>
                    <a:pt x="49328" y="101537"/>
                  </a:lnTo>
                  <a:lnTo>
                    <a:pt x="48829" y="101851"/>
                  </a:lnTo>
                  <a:lnTo>
                    <a:pt x="48341" y="102172"/>
                  </a:lnTo>
                  <a:lnTo>
                    <a:pt x="47862" y="102508"/>
                  </a:lnTo>
                  <a:lnTo>
                    <a:pt x="47383" y="102844"/>
                  </a:lnTo>
                  <a:lnTo>
                    <a:pt x="46923" y="103195"/>
                  </a:lnTo>
                  <a:lnTo>
                    <a:pt x="46463" y="103561"/>
                  </a:lnTo>
                  <a:lnTo>
                    <a:pt x="46022" y="103927"/>
                  </a:lnTo>
                  <a:lnTo>
                    <a:pt x="45581" y="104301"/>
                  </a:lnTo>
                  <a:lnTo>
                    <a:pt x="45160" y="104689"/>
                  </a:lnTo>
                  <a:lnTo>
                    <a:pt x="44738" y="105085"/>
                  </a:lnTo>
                  <a:lnTo>
                    <a:pt x="44335" y="105481"/>
                  </a:lnTo>
                  <a:lnTo>
                    <a:pt x="43933" y="105892"/>
                  </a:lnTo>
                  <a:lnTo>
                    <a:pt x="43550" y="106310"/>
                  </a:lnTo>
                  <a:lnTo>
                    <a:pt x="43176" y="106728"/>
                  </a:lnTo>
                  <a:lnTo>
                    <a:pt x="42812" y="107161"/>
                  </a:lnTo>
                  <a:lnTo>
                    <a:pt x="42457" y="107595"/>
                  </a:lnTo>
                  <a:lnTo>
                    <a:pt x="42112" y="108035"/>
                  </a:lnTo>
                  <a:lnTo>
                    <a:pt x="41777" y="108483"/>
                  </a:lnTo>
                  <a:lnTo>
                    <a:pt x="41451" y="108932"/>
                  </a:lnTo>
                  <a:lnTo>
                    <a:pt x="41145" y="109387"/>
                  </a:lnTo>
                  <a:lnTo>
                    <a:pt x="40848" y="109850"/>
                  </a:lnTo>
                  <a:lnTo>
                    <a:pt x="40560" y="110313"/>
                  </a:lnTo>
                  <a:lnTo>
                    <a:pt x="40282" y="110784"/>
                  </a:lnTo>
                  <a:lnTo>
                    <a:pt x="40024" y="111255"/>
                  </a:lnTo>
                  <a:lnTo>
                    <a:pt x="39765" y="111733"/>
                  </a:lnTo>
                  <a:lnTo>
                    <a:pt x="38864" y="110978"/>
                  </a:lnTo>
                  <a:lnTo>
                    <a:pt x="37973" y="110224"/>
                  </a:lnTo>
                  <a:lnTo>
                    <a:pt x="37092" y="109469"/>
                  </a:lnTo>
                  <a:lnTo>
                    <a:pt x="36220" y="108715"/>
                  </a:lnTo>
                  <a:lnTo>
                    <a:pt x="35367" y="107961"/>
                  </a:lnTo>
                  <a:lnTo>
                    <a:pt x="34524" y="107206"/>
                  </a:lnTo>
                  <a:lnTo>
                    <a:pt x="33700" y="106444"/>
                  </a:lnTo>
                  <a:lnTo>
                    <a:pt x="32885" y="105690"/>
                  </a:lnTo>
                  <a:lnTo>
                    <a:pt x="32080" y="104928"/>
                  </a:lnTo>
                  <a:lnTo>
                    <a:pt x="31285" y="104166"/>
                  </a:lnTo>
                  <a:lnTo>
                    <a:pt x="30509" y="103404"/>
                  </a:lnTo>
                  <a:lnTo>
                    <a:pt x="29742" y="102643"/>
                  </a:lnTo>
                  <a:lnTo>
                    <a:pt x="28985" y="101881"/>
                  </a:lnTo>
                  <a:lnTo>
                    <a:pt x="28247" y="101111"/>
                  </a:lnTo>
                  <a:lnTo>
                    <a:pt x="27519" y="100335"/>
                  </a:lnTo>
                  <a:lnTo>
                    <a:pt x="26801" y="99565"/>
                  </a:lnTo>
                  <a:lnTo>
                    <a:pt x="27960" y="99095"/>
                  </a:lnTo>
                  <a:lnTo>
                    <a:pt x="29119" y="98639"/>
                  </a:lnTo>
                  <a:lnTo>
                    <a:pt x="30288" y="98198"/>
                  </a:lnTo>
                  <a:lnTo>
                    <a:pt x="31457" y="97773"/>
                  </a:lnTo>
                  <a:lnTo>
                    <a:pt x="32626" y="97354"/>
                  </a:lnTo>
                  <a:lnTo>
                    <a:pt x="33805" y="96943"/>
                  </a:lnTo>
                  <a:lnTo>
                    <a:pt x="34984" y="96548"/>
                  </a:lnTo>
                  <a:lnTo>
                    <a:pt x="36172" y="96167"/>
                  </a:lnTo>
                  <a:lnTo>
                    <a:pt x="37369" y="95793"/>
                  </a:lnTo>
                  <a:lnTo>
                    <a:pt x="38567" y="95427"/>
                  </a:lnTo>
                  <a:lnTo>
                    <a:pt x="39774" y="95076"/>
                  </a:lnTo>
                  <a:lnTo>
                    <a:pt x="40991" y="94733"/>
                  </a:lnTo>
                  <a:lnTo>
                    <a:pt x="42208" y="94404"/>
                  </a:lnTo>
                  <a:lnTo>
                    <a:pt x="43435" y="94075"/>
                  </a:lnTo>
                  <a:lnTo>
                    <a:pt x="44680" y="93762"/>
                  </a:lnTo>
                  <a:lnTo>
                    <a:pt x="45926" y="93455"/>
                  </a:lnTo>
                  <a:lnTo>
                    <a:pt x="45974" y="93440"/>
                  </a:lnTo>
                  <a:lnTo>
                    <a:pt x="46022" y="93418"/>
                  </a:lnTo>
                  <a:lnTo>
                    <a:pt x="46060" y="93396"/>
                  </a:lnTo>
                  <a:lnTo>
                    <a:pt x="46118" y="93373"/>
                  </a:lnTo>
                  <a:close/>
                  <a:moveTo>
                    <a:pt x="308729" y="72616"/>
                  </a:moveTo>
                  <a:lnTo>
                    <a:pt x="309227" y="72870"/>
                  </a:lnTo>
                  <a:lnTo>
                    <a:pt x="309725" y="73117"/>
                  </a:lnTo>
                  <a:lnTo>
                    <a:pt x="310233" y="73348"/>
                  </a:lnTo>
                  <a:lnTo>
                    <a:pt x="310750" y="73572"/>
                  </a:lnTo>
                  <a:lnTo>
                    <a:pt x="311287" y="73781"/>
                  </a:lnTo>
                  <a:lnTo>
                    <a:pt x="311824" y="73983"/>
                  </a:lnTo>
                  <a:lnTo>
                    <a:pt x="312360" y="74177"/>
                  </a:lnTo>
                  <a:lnTo>
                    <a:pt x="312916" y="74349"/>
                  </a:lnTo>
                  <a:lnTo>
                    <a:pt x="313472" y="74521"/>
                  </a:lnTo>
                  <a:lnTo>
                    <a:pt x="314037" y="74678"/>
                  </a:lnTo>
                  <a:lnTo>
                    <a:pt x="314612" y="74827"/>
                  </a:lnTo>
                  <a:lnTo>
                    <a:pt x="315187" y="74961"/>
                  </a:lnTo>
                  <a:lnTo>
                    <a:pt x="315762" y="75088"/>
                  </a:lnTo>
                  <a:lnTo>
                    <a:pt x="316346" y="75200"/>
                  </a:lnTo>
                  <a:lnTo>
                    <a:pt x="316940" y="75305"/>
                  </a:lnTo>
                  <a:lnTo>
                    <a:pt x="317534" y="75395"/>
                  </a:lnTo>
                  <a:lnTo>
                    <a:pt x="318128" y="75477"/>
                  </a:lnTo>
                  <a:lnTo>
                    <a:pt x="318732" y="75552"/>
                  </a:lnTo>
                  <a:lnTo>
                    <a:pt x="319336" y="75611"/>
                  </a:lnTo>
                  <a:lnTo>
                    <a:pt x="319939" y="75664"/>
                  </a:lnTo>
                  <a:lnTo>
                    <a:pt x="320553" y="75701"/>
                  </a:lnTo>
                  <a:lnTo>
                    <a:pt x="321156" y="75731"/>
                  </a:lnTo>
                  <a:lnTo>
                    <a:pt x="321770" y="75753"/>
                  </a:lnTo>
                  <a:lnTo>
                    <a:pt x="322373" y="75761"/>
                  </a:lnTo>
                  <a:lnTo>
                    <a:pt x="322987" y="75761"/>
                  </a:lnTo>
                  <a:lnTo>
                    <a:pt x="323600" y="75753"/>
                  </a:lnTo>
                  <a:lnTo>
                    <a:pt x="324203" y="75731"/>
                  </a:lnTo>
                  <a:lnTo>
                    <a:pt x="324817" y="75693"/>
                  </a:lnTo>
                  <a:lnTo>
                    <a:pt x="325420" y="75656"/>
                  </a:lnTo>
                  <a:lnTo>
                    <a:pt x="326024" y="75604"/>
                  </a:lnTo>
                  <a:lnTo>
                    <a:pt x="326628" y="75537"/>
                  </a:lnTo>
                  <a:lnTo>
                    <a:pt x="327222" y="75462"/>
                  </a:lnTo>
                  <a:lnTo>
                    <a:pt x="327107" y="76254"/>
                  </a:lnTo>
                  <a:lnTo>
                    <a:pt x="326973" y="77030"/>
                  </a:lnTo>
                  <a:lnTo>
                    <a:pt x="326819" y="77815"/>
                  </a:lnTo>
                  <a:lnTo>
                    <a:pt x="326656" y="78592"/>
                  </a:lnTo>
                  <a:lnTo>
                    <a:pt x="326484" y="79368"/>
                  </a:lnTo>
                  <a:lnTo>
                    <a:pt x="326292" y="80138"/>
                  </a:lnTo>
                  <a:lnTo>
                    <a:pt x="326081" y="80907"/>
                  </a:lnTo>
                  <a:lnTo>
                    <a:pt x="325861" y="81669"/>
                  </a:lnTo>
                  <a:lnTo>
                    <a:pt x="325631" y="82431"/>
                  </a:lnTo>
                  <a:lnTo>
                    <a:pt x="325372" y="83193"/>
                  </a:lnTo>
                  <a:lnTo>
                    <a:pt x="325114" y="83947"/>
                  </a:lnTo>
                  <a:lnTo>
                    <a:pt x="324836" y="84694"/>
                  </a:lnTo>
                  <a:lnTo>
                    <a:pt x="324539" y="85441"/>
                  </a:lnTo>
                  <a:lnTo>
                    <a:pt x="324232" y="86180"/>
                  </a:lnTo>
                  <a:lnTo>
                    <a:pt x="323906" y="86920"/>
                  </a:lnTo>
                  <a:lnTo>
                    <a:pt x="323571" y="87652"/>
                  </a:lnTo>
                  <a:lnTo>
                    <a:pt x="323686" y="87719"/>
                  </a:lnTo>
                  <a:lnTo>
                    <a:pt x="323791" y="87786"/>
                  </a:lnTo>
                  <a:lnTo>
                    <a:pt x="323878" y="87861"/>
                  </a:lnTo>
                  <a:lnTo>
                    <a:pt x="323964" y="87936"/>
                  </a:lnTo>
                  <a:lnTo>
                    <a:pt x="324031" y="88010"/>
                  </a:lnTo>
                  <a:lnTo>
                    <a:pt x="324079" y="88092"/>
                  </a:lnTo>
                  <a:lnTo>
                    <a:pt x="324127" y="88175"/>
                  </a:lnTo>
                  <a:lnTo>
                    <a:pt x="324155" y="88257"/>
                  </a:lnTo>
                  <a:lnTo>
                    <a:pt x="324184" y="88339"/>
                  </a:lnTo>
                  <a:lnTo>
                    <a:pt x="324194" y="88429"/>
                  </a:lnTo>
                  <a:lnTo>
                    <a:pt x="324194" y="88511"/>
                  </a:lnTo>
                  <a:lnTo>
                    <a:pt x="324184" y="88593"/>
                  </a:lnTo>
                  <a:lnTo>
                    <a:pt x="324165" y="88682"/>
                  </a:lnTo>
                  <a:lnTo>
                    <a:pt x="324146" y="88765"/>
                  </a:lnTo>
                  <a:lnTo>
                    <a:pt x="324108" y="88847"/>
                  </a:lnTo>
                  <a:lnTo>
                    <a:pt x="324069" y="88922"/>
                  </a:lnTo>
                  <a:lnTo>
                    <a:pt x="324012" y="88996"/>
                  </a:lnTo>
                  <a:lnTo>
                    <a:pt x="323954" y="89071"/>
                  </a:lnTo>
                  <a:lnTo>
                    <a:pt x="323897" y="89146"/>
                  </a:lnTo>
                  <a:lnTo>
                    <a:pt x="323820" y="89213"/>
                  </a:lnTo>
                  <a:lnTo>
                    <a:pt x="323743" y="89273"/>
                  </a:lnTo>
                  <a:lnTo>
                    <a:pt x="323657" y="89332"/>
                  </a:lnTo>
                  <a:lnTo>
                    <a:pt x="323571" y="89392"/>
                  </a:lnTo>
                  <a:lnTo>
                    <a:pt x="323475" y="89437"/>
                  </a:lnTo>
                  <a:lnTo>
                    <a:pt x="323379" y="89482"/>
                  </a:lnTo>
                  <a:lnTo>
                    <a:pt x="323274" y="89519"/>
                  </a:lnTo>
                  <a:lnTo>
                    <a:pt x="323169" y="89549"/>
                  </a:lnTo>
                  <a:lnTo>
                    <a:pt x="323054" y="89571"/>
                  </a:lnTo>
                  <a:lnTo>
                    <a:pt x="322939" y="89586"/>
                  </a:lnTo>
                  <a:lnTo>
                    <a:pt x="322824" y="89594"/>
                  </a:lnTo>
                  <a:lnTo>
                    <a:pt x="322709" y="89594"/>
                  </a:lnTo>
                  <a:lnTo>
                    <a:pt x="322584" y="89579"/>
                  </a:lnTo>
                  <a:lnTo>
                    <a:pt x="322287" y="90132"/>
                  </a:lnTo>
                  <a:lnTo>
                    <a:pt x="321971" y="90677"/>
                  </a:lnTo>
                  <a:lnTo>
                    <a:pt x="321655" y="91222"/>
                  </a:lnTo>
                  <a:lnTo>
                    <a:pt x="321329" y="91760"/>
                  </a:lnTo>
                  <a:lnTo>
                    <a:pt x="320993" y="92298"/>
                  </a:lnTo>
                  <a:lnTo>
                    <a:pt x="320649" y="92835"/>
                  </a:lnTo>
                  <a:lnTo>
                    <a:pt x="320294" y="93373"/>
                  </a:lnTo>
                  <a:lnTo>
                    <a:pt x="319930" y="93904"/>
                  </a:lnTo>
                  <a:lnTo>
                    <a:pt x="319556" y="94426"/>
                  </a:lnTo>
                  <a:lnTo>
                    <a:pt x="319163" y="94957"/>
                  </a:lnTo>
                  <a:lnTo>
                    <a:pt x="318770" y="95480"/>
                  </a:lnTo>
                  <a:lnTo>
                    <a:pt x="318368" y="95995"/>
                  </a:lnTo>
                  <a:lnTo>
                    <a:pt x="317966" y="96510"/>
                  </a:lnTo>
                  <a:lnTo>
                    <a:pt x="317544" y="97026"/>
                  </a:lnTo>
                  <a:lnTo>
                    <a:pt x="317113" y="97534"/>
                  </a:lnTo>
                  <a:lnTo>
                    <a:pt x="316672" y="98041"/>
                  </a:lnTo>
                  <a:lnTo>
                    <a:pt x="316270" y="98482"/>
                  </a:lnTo>
                  <a:lnTo>
                    <a:pt x="315867" y="98923"/>
                  </a:lnTo>
                  <a:lnTo>
                    <a:pt x="315465" y="99349"/>
                  </a:lnTo>
                  <a:lnTo>
                    <a:pt x="315053" y="99774"/>
                  </a:lnTo>
                  <a:lnTo>
                    <a:pt x="314631" y="100185"/>
                  </a:lnTo>
                  <a:lnTo>
                    <a:pt x="314209" y="100596"/>
                  </a:lnTo>
                  <a:lnTo>
                    <a:pt x="313788" y="100999"/>
                  </a:lnTo>
                  <a:lnTo>
                    <a:pt x="313357" y="101395"/>
                  </a:lnTo>
                  <a:lnTo>
                    <a:pt x="312916" y="101784"/>
                  </a:lnTo>
                  <a:lnTo>
                    <a:pt x="312475" y="102172"/>
                  </a:lnTo>
                  <a:lnTo>
                    <a:pt x="312034" y="102553"/>
                  </a:lnTo>
                  <a:lnTo>
                    <a:pt x="311584" y="102926"/>
                  </a:lnTo>
                  <a:lnTo>
                    <a:pt x="311134" y="103292"/>
                  </a:lnTo>
                  <a:lnTo>
                    <a:pt x="310674" y="103651"/>
                  </a:lnTo>
                  <a:lnTo>
                    <a:pt x="310214" y="104009"/>
                  </a:lnTo>
                  <a:lnTo>
                    <a:pt x="309744" y="104360"/>
                  </a:lnTo>
                  <a:lnTo>
                    <a:pt x="310655" y="105040"/>
                  </a:lnTo>
                  <a:lnTo>
                    <a:pt x="311095" y="105376"/>
                  </a:lnTo>
                  <a:lnTo>
                    <a:pt x="311536" y="105712"/>
                  </a:lnTo>
                  <a:lnTo>
                    <a:pt x="311622" y="105787"/>
                  </a:lnTo>
                  <a:lnTo>
                    <a:pt x="311699" y="105869"/>
                  </a:lnTo>
                  <a:lnTo>
                    <a:pt x="311757" y="105951"/>
                  </a:lnTo>
                  <a:lnTo>
                    <a:pt x="311804" y="106041"/>
                  </a:lnTo>
                  <a:lnTo>
                    <a:pt x="311843" y="106123"/>
                  </a:lnTo>
                  <a:lnTo>
                    <a:pt x="311872" y="106213"/>
                  </a:lnTo>
                  <a:lnTo>
                    <a:pt x="311891" y="106302"/>
                  </a:lnTo>
                  <a:lnTo>
                    <a:pt x="311891" y="106392"/>
                  </a:lnTo>
                  <a:lnTo>
                    <a:pt x="311881" y="106482"/>
                  </a:lnTo>
                  <a:lnTo>
                    <a:pt x="311872" y="106571"/>
                  </a:lnTo>
                  <a:lnTo>
                    <a:pt x="311843" y="106661"/>
                  </a:lnTo>
                  <a:lnTo>
                    <a:pt x="311814" y="106751"/>
                  </a:lnTo>
                  <a:lnTo>
                    <a:pt x="311766" y="106833"/>
                  </a:lnTo>
                  <a:lnTo>
                    <a:pt x="311718" y="106915"/>
                  </a:lnTo>
                  <a:lnTo>
                    <a:pt x="311661" y="106990"/>
                  </a:lnTo>
                  <a:lnTo>
                    <a:pt x="311594" y="107064"/>
                  </a:lnTo>
                  <a:lnTo>
                    <a:pt x="311527" y="107139"/>
                  </a:lnTo>
                  <a:lnTo>
                    <a:pt x="311450" y="107206"/>
                  </a:lnTo>
                  <a:lnTo>
                    <a:pt x="311364" y="107266"/>
                  </a:lnTo>
                  <a:lnTo>
                    <a:pt x="311277" y="107318"/>
                  </a:lnTo>
                  <a:lnTo>
                    <a:pt x="311182" y="107363"/>
                  </a:lnTo>
                  <a:lnTo>
                    <a:pt x="311086" y="107400"/>
                  </a:lnTo>
                  <a:lnTo>
                    <a:pt x="310980" y="107438"/>
                  </a:lnTo>
                  <a:lnTo>
                    <a:pt x="310875" y="107460"/>
                  </a:lnTo>
                  <a:lnTo>
                    <a:pt x="310770" y="107475"/>
                  </a:lnTo>
                  <a:lnTo>
                    <a:pt x="310655" y="107483"/>
                  </a:lnTo>
                  <a:lnTo>
                    <a:pt x="310549" y="107475"/>
                  </a:lnTo>
                  <a:lnTo>
                    <a:pt x="310434" y="107468"/>
                  </a:lnTo>
                  <a:lnTo>
                    <a:pt x="310319" y="107438"/>
                  </a:lnTo>
                  <a:lnTo>
                    <a:pt x="310204" y="107408"/>
                  </a:lnTo>
                  <a:lnTo>
                    <a:pt x="310080" y="107356"/>
                  </a:lnTo>
                  <a:lnTo>
                    <a:pt x="309965" y="107296"/>
                  </a:lnTo>
                  <a:lnTo>
                    <a:pt x="308777" y="106616"/>
                  </a:lnTo>
                  <a:lnTo>
                    <a:pt x="308173" y="106265"/>
                  </a:lnTo>
                  <a:lnTo>
                    <a:pt x="307579" y="105907"/>
                  </a:lnTo>
                  <a:lnTo>
                    <a:pt x="306707" y="106497"/>
                  </a:lnTo>
                  <a:lnTo>
                    <a:pt x="305835" y="107072"/>
                  </a:lnTo>
                  <a:lnTo>
                    <a:pt x="304944" y="107639"/>
                  </a:lnTo>
                  <a:lnTo>
                    <a:pt x="304043" y="108200"/>
                  </a:lnTo>
                  <a:lnTo>
                    <a:pt x="303142" y="108752"/>
                  </a:lnTo>
                  <a:lnTo>
                    <a:pt x="302223" y="109298"/>
                  </a:lnTo>
                  <a:lnTo>
                    <a:pt x="301303" y="109843"/>
                  </a:lnTo>
                  <a:lnTo>
                    <a:pt x="300364" y="110381"/>
                  </a:lnTo>
                  <a:lnTo>
                    <a:pt x="299425" y="110911"/>
                  </a:lnTo>
                  <a:lnTo>
                    <a:pt x="298476" y="111449"/>
                  </a:lnTo>
                  <a:lnTo>
                    <a:pt x="296569" y="112517"/>
                  </a:lnTo>
                  <a:lnTo>
                    <a:pt x="294634" y="113592"/>
                  </a:lnTo>
                  <a:lnTo>
                    <a:pt x="292679" y="114690"/>
                  </a:lnTo>
                  <a:lnTo>
                    <a:pt x="292679" y="114369"/>
                  </a:lnTo>
                  <a:lnTo>
                    <a:pt x="292679" y="114056"/>
                  </a:lnTo>
                  <a:lnTo>
                    <a:pt x="292660" y="113734"/>
                  </a:lnTo>
                  <a:lnTo>
                    <a:pt x="292641" y="113413"/>
                  </a:lnTo>
                  <a:lnTo>
                    <a:pt x="292621" y="113099"/>
                  </a:lnTo>
                  <a:lnTo>
                    <a:pt x="292593" y="112778"/>
                  </a:lnTo>
                  <a:lnTo>
                    <a:pt x="292554" y="112465"/>
                  </a:lnTo>
                  <a:lnTo>
                    <a:pt x="292516" y="112143"/>
                  </a:lnTo>
                  <a:lnTo>
                    <a:pt x="292411" y="111509"/>
                  </a:lnTo>
                  <a:lnTo>
                    <a:pt x="292286" y="110874"/>
                  </a:lnTo>
                  <a:lnTo>
                    <a:pt x="292142" y="110239"/>
                  </a:lnTo>
                  <a:lnTo>
                    <a:pt x="291970" y="109611"/>
                  </a:lnTo>
                  <a:lnTo>
                    <a:pt x="291788" y="108984"/>
                  </a:lnTo>
                  <a:lnTo>
                    <a:pt x="291567" y="108364"/>
                  </a:lnTo>
                  <a:lnTo>
                    <a:pt x="291338" y="107744"/>
                  </a:lnTo>
                  <a:lnTo>
                    <a:pt x="291079" y="107139"/>
                  </a:lnTo>
                  <a:lnTo>
                    <a:pt x="290811" y="106534"/>
                  </a:lnTo>
                  <a:lnTo>
                    <a:pt x="290504" y="105936"/>
                  </a:lnTo>
                  <a:lnTo>
                    <a:pt x="290188" y="105339"/>
                  </a:lnTo>
                  <a:lnTo>
                    <a:pt x="290025" y="105048"/>
                  </a:lnTo>
                  <a:lnTo>
                    <a:pt x="289852" y="104756"/>
                  </a:lnTo>
                  <a:lnTo>
                    <a:pt x="289670" y="104472"/>
                  </a:lnTo>
                  <a:lnTo>
                    <a:pt x="289488" y="104189"/>
                  </a:lnTo>
                  <a:lnTo>
                    <a:pt x="289306" y="103905"/>
                  </a:lnTo>
                  <a:lnTo>
                    <a:pt x="289115" y="103621"/>
                  </a:lnTo>
                  <a:lnTo>
                    <a:pt x="288913" y="103345"/>
                  </a:lnTo>
                  <a:lnTo>
                    <a:pt x="288712" y="103068"/>
                  </a:lnTo>
                  <a:lnTo>
                    <a:pt x="288511" y="102792"/>
                  </a:lnTo>
                  <a:lnTo>
                    <a:pt x="288290" y="102523"/>
                  </a:lnTo>
                  <a:lnTo>
                    <a:pt x="288080" y="102254"/>
                  </a:lnTo>
                  <a:lnTo>
                    <a:pt x="287859" y="101993"/>
                  </a:lnTo>
                  <a:lnTo>
                    <a:pt x="287629" y="101731"/>
                  </a:lnTo>
                  <a:lnTo>
                    <a:pt x="287399" y="101470"/>
                  </a:lnTo>
                  <a:lnTo>
                    <a:pt x="287160" y="101216"/>
                  </a:lnTo>
                  <a:lnTo>
                    <a:pt x="286920" y="100962"/>
                  </a:lnTo>
                  <a:lnTo>
                    <a:pt x="286681" y="100715"/>
                  </a:lnTo>
                  <a:lnTo>
                    <a:pt x="286432" y="100469"/>
                  </a:lnTo>
                  <a:lnTo>
                    <a:pt x="286173" y="100230"/>
                  </a:lnTo>
                  <a:lnTo>
                    <a:pt x="285914" y="99991"/>
                  </a:lnTo>
                  <a:lnTo>
                    <a:pt x="285655" y="99752"/>
                  </a:lnTo>
                  <a:lnTo>
                    <a:pt x="285387" y="99528"/>
                  </a:lnTo>
                  <a:lnTo>
                    <a:pt x="285109" y="99296"/>
                  </a:lnTo>
                  <a:lnTo>
                    <a:pt x="284831" y="99072"/>
                  </a:lnTo>
                  <a:lnTo>
                    <a:pt x="284554" y="98856"/>
                  </a:lnTo>
                  <a:lnTo>
                    <a:pt x="284266" y="98639"/>
                  </a:lnTo>
                  <a:lnTo>
                    <a:pt x="283979" y="98430"/>
                  </a:lnTo>
                  <a:lnTo>
                    <a:pt x="283682" y="98221"/>
                  </a:lnTo>
                  <a:lnTo>
                    <a:pt x="283385" y="98019"/>
                  </a:lnTo>
                  <a:lnTo>
                    <a:pt x="283078" y="97825"/>
                  </a:lnTo>
                  <a:lnTo>
                    <a:pt x="282771" y="97631"/>
                  </a:lnTo>
                  <a:lnTo>
                    <a:pt x="282465" y="97444"/>
                  </a:lnTo>
                  <a:lnTo>
                    <a:pt x="282148" y="97257"/>
                  </a:lnTo>
                  <a:lnTo>
                    <a:pt x="281823" y="97078"/>
                  </a:lnTo>
                  <a:lnTo>
                    <a:pt x="282407" y="96869"/>
                  </a:lnTo>
                  <a:lnTo>
                    <a:pt x="282982" y="96660"/>
                  </a:lnTo>
                  <a:lnTo>
                    <a:pt x="283547" y="96436"/>
                  </a:lnTo>
                  <a:lnTo>
                    <a:pt x="284113" y="96212"/>
                  </a:lnTo>
                  <a:lnTo>
                    <a:pt x="284669" y="95980"/>
                  </a:lnTo>
                  <a:lnTo>
                    <a:pt x="285215" y="95741"/>
                  </a:lnTo>
                  <a:lnTo>
                    <a:pt x="285761" y="95502"/>
                  </a:lnTo>
                  <a:lnTo>
                    <a:pt x="286307" y="95255"/>
                  </a:lnTo>
                  <a:lnTo>
                    <a:pt x="286834" y="95001"/>
                  </a:lnTo>
                  <a:lnTo>
                    <a:pt x="287361" y="94740"/>
                  </a:lnTo>
                  <a:lnTo>
                    <a:pt x="287888" y="94479"/>
                  </a:lnTo>
                  <a:lnTo>
                    <a:pt x="288405" y="94202"/>
                  </a:lnTo>
                  <a:lnTo>
                    <a:pt x="288923" y="93933"/>
                  </a:lnTo>
                  <a:lnTo>
                    <a:pt x="289431" y="93650"/>
                  </a:lnTo>
                  <a:lnTo>
                    <a:pt x="289929" y="93366"/>
                  </a:lnTo>
                  <a:lnTo>
                    <a:pt x="290427" y="93074"/>
                  </a:lnTo>
                  <a:lnTo>
                    <a:pt x="290159" y="92828"/>
                  </a:lnTo>
                  <a:lnTo>
                    <a:pt x="289910" y="92581"/>
                  </a:lnTo>
                  <a:lnTo>
                    <a:pt x="289862" y="92529"/>
                  </a:lnTo>
                  <a:lnTo>
                    <a:pt x="289824" y="92477"/>
                  </a:lnTo>
                  <a:lnTo>
                    <a:pt x="289795" y="92425"/>
                  </a:lnTo>
                  <a:lnTo>
                    <a:pt x="289776" y="92372"/>
                  </a:lnTo>
                  <a:lnTo>
                    <a:pt x="289757" y="92313"/>
                  </a:lnTo>
                  <a:lnTo>
                    <a:pt x="289747" y="92253"/>
                  </a:lnTo>
                  <a:lnTo>
                    <a:pt x="289737" y="92141"/>
                  </a:lnTo>
                  <a:lnTo>
                    <a:pt x="289747" y="92021"/>
                  </a:lnTo>
                  <a:lnTo>
                    <a:pt x="289785" y="91909"/>
                  </a:lnTo>
                  <a:lnTo>
                    <a:pt x="289833" y="91805"/>
                  </a:lnTo>
                  <a:lnTo>
                    <a:pt x="289910" y="91708"/>
                  </a:lnTo>
                  <a:lnTo>
                    <a:pt x="289986" y="91618"/>
                  </a:lnTo>
                  <a:lnTo>
                    <a:pt x="290034" y="91581"/>
                  </a:lnTo>
                  <a:lnTo>
                    <a:pt x="290092" y="91551"/>
                  </a:lnTo>
                  <a:lnTo>
                    <a:pt x="290140" y="91521"/>
                  </a:lnTo>
                  <a:lnTo>
                    <a:pt x="290197" y="91498"/>
                  </a:lnTo>
                  <a:lnTo>
                    <a:pt x="290264" y="91476"/>
                  </a:lnTo>
                  <a:lnTo>
                    <a:pt x="290322" y="91461"/>
                  </a:lnTo>
                  <a:lnTo>
                    <a:pt x="290389" y="91454"/>
                  </a:lnTo>
                  <a:lnTo>
                    <a:pt x="290456" y="91446"/>
                  </a:lnTo>
                  <a:lnTo>
                    <a:pt x="290523" y="91454"/>
                  </a:lnTo>
                  <a:lnTo>
                    <a:pt x="290600" y="91461"/>
                  </a:lnTo>
                  <a:lnTo>
                    <a:pt x="290667" y="91476"/>
                  </a:lnTo>
                  <a:lnTo>
                    <a:pt x="290743" y="91498"/>
                  </a:lnTo>
                  <a:lnTo>
                    <a:pt x="290820" y="91536"/>
                  </a:lnTo>
                  <a:lnTo>
                    <a:pt x="290897" y="91573"/>
                  </a:lnTo>
                  <a:lnTo>
                    <a:pt x="291385" y="91864"/>
                  </a:lnTo>
                  <a:lnTo>
                    <a:pt x="291635" y="92014"/>
                  </a:lnTo>
                  <a:lnTo>
                    <a:pt x="291884" y="92171"/>
                  </a:lnTo>
                  <a:lnTo>
                    <a:pt x="292554" y="91745"/>
                  </a:lnTo>
                  <a:lnTo>
                    <a:pt x="293216" y="91304"/>
                  </a:lnTo>
                  <a:lnTo>
                    <a:pt x="293858" y="90849"/>
                  </a:lnTo>
                  <a:lnTo>
                    <a:pt x="294500" y="90393"/>
                  </a:lnTo>
                  <a:lnTo>
                    <a:pt x="295122" y="89922"/>
                  </a:lnTo>
                  <a:lnTo>
                    <a:pt x="295736" y="89444"/>
                  </a:lnTo>
                  <a:lnTo>
                    <a:pt x="296339" y="88959"/>
                  </a:lnTo>
                  <a:lnTo>
                    <a:pt x="296933" y="88466"/>
                  </a:lnTo>
                  <a:lnTo>
                    <a:pt x="297508" y="87965"/>
                  </a:lnTo>
                  <a:lnTo>
                    <a:pt x="298083" y="87450"/>
                  </a:lnTo>
                  <a:lnTo>
                    <a:pt x="298639" y="86935"/>
                  </a:lnTo>
                  <a:lnTo>
                    <a:pt x="299185" y="86404"/>
                  </a:lnTo>
                  <a:lnTo>
                    <a:pt x="299722" y="85874"/>
                  </a:lnTo>
                  <a:lnTo>
                    <a:pt x="300239" y="85329"/>
                  </a:lnTo>
                  <a:lnTo>
                    <a:pt x="300757" y="84784"/>
                  </a:lnTo>
                  <a:lnTo>
                    <a:pt x="301255" y="84223"/>
                  </a:lnTo>
                  <a:lnTo>
                    <a:pt x="301111" y="84149"/>
                  </a:lnTo>
                  <a:lnTo>
                    <a:pt x="300986" y="84059"/>
                  </a:lnTo>
                  <a:lnTo>
                    <a:pt x="300871" y="83969"/>
                  </a:lnTo>
                  <a:lnTo>
                    <a:pt x="300776" y="83865"/>
                  </a:lnTo>
                  <a:lnTo>
                    <a:pt x="300689" y="83760"/>
                  </a:lnTo>
                  <a:lnTo>
                    <a:pt x="300622" y="83648"/>
                  </a:lnTo>
                  <a:lnTo>
                    <a:pt x="300565" y="83536"/>
                  </a:lnTo>
                  <a:lnTo>
                    <a:pt x="300527" y="83417"/>
                  </a:lnTo>
                  <a:lnTo>
                    <a:pt x="300498" y="83297"/>
                  </a:lnTo>
                  <a:lnTo>
                    <a:pt x="300479" y="83178"/>
                  </a:lnTo>
                  <a:lnTo>
                    <a:pt x="300479" y="83051"/>
                  </a:lnTo>
                  <a:lnTo>
                    <a:pt x="300488" y="82931"/>
                  </a:lnTo>
                  <a:lnTo>
                    <a:pt x="300507" y="82804"/>
                  </a:lnTo>
                  <a:lnTo>
                    <a:pt x="300546" y="82685"/>
                  </a:lnTo>
                  <a:lnTo>
                    <a:pt x="300584" y="82565"/>
                  </a:lnTo>
                  <a:lnTo>
                    <a:pt x="300642" y="82446"/>
                  </a:lnTo>
                  <a:lnTo>
                    <a:pt x="300709" y="82334"/>
                  </a:lnTo>
                  <a:lnTo>
                    <a:pt x="300785" y="82222"/>
                  </a:lnTo>
                  <a:lnTo>
                    <a:pt x="300881" y="82117"/>
                  </a:lnTo>
                  <a:lnTo>
                    <a:pt x="300977" y="82020"/>
                  </a:lnTo>
                  <a:lnTo>
                    <a:pt x="301082" y="81923"/>
                  </a:lnTo>
                  <a:lnTo>
                    <a:pt x="301207" y="81841"/>
                  </a:lnTo>
                  <a:lnTo>
                    <a:pt x="301331" y="81758"/>
                  </a:lnTo>
                  <a:lnTo>
                    <a:pt x="301475" y="81691"/>
                  </a:lnTo>
                  <a:lnTo>
                    <a:pt x="301619" y="81632"/>
                  </a:lnTo>
                  <a:lnTo>
                    <a:pt x="301772" y="81587"/>
                  </a:lnTo>
                  <a:lnTo>
                    <a:pt x="301935" y="81549"/>
                  </a:lnTo>
                  <a:lnTo>
                    <a:pt x="302108" y="81519"/>
                  </a:lnTo>
                  <a:lnTo>
                    <a:pt x="302290" y="81505"/>
                  </a:lnTo>
                  <a:lnTo>
                    <a:pt x="302481" y="81505"/>
                  </a:lnTo>
                  <a:lnTo>
                    <a:pt x="302673" y="81519"/>
                  </a:lnTo>
                  <a:lnTo>
                    <a:pt x="302874" y="81549"/>
                  </a:lnTo>
                  <a:lnTo>
                    <a:pt x="303008" y="81564"/>
                  </a:lnTo>
                  <a:lnTo>
                    <a:pt x="303142" y="81594"/>
                  </a:lnTo>
                  <a:lnTo>
                    <a:pt x="303401" y="81654"/>
                  </a:lnTo>
                  <a:lnTo>
                    <a:pt x="303804" y="81124"/>
                  </a:lnTo>
                  <a:lnTo>
                    <a:pt x="304206" y="80586"/>
                  </a:lnTo>
                  <a:lnTo>
                    <a:pt x="304589" y="80041"/>
                  </a:lnTo>
                  <a:lnTo>
                    <a:pt x="304963" y="79495"/>
                  </a:lnTo>
                  <a:lnTo>
                    <a:pt x="305337" y="78943"/>
                  </a:lnTo>
                  <a:lnTo>
                    <a:pt x="305691" y="78390"/>
                  </a:lnTo>
                  <a:lnTo>
                    <a:pt x="306036" y="77830"/>
                  </a:lnTo>
                  <a:lnTo>
                    <a:pt x="306372" y="77262"/>
                  </a:lnTo>
                  <a:lnTo>
                    <a:pt x="306697" y="76694"/>
                  </a:lnTo>
                  <a:lnTo>
                    <a:pt x="307023" y="76127"/>
                  </a:lnTo>
                  <a:lnTo>
                    <a:pt x="307330" y="75544"/>
                  </a:lnTo>
                  <a:lnTo>
                    <a:pt x="307627" y="74969"/>
                  </a:lnTo>
                  <a:lnTo>
                    <a:pt x="307914" y="74386"/>
                  </a:lnTo>
                  <a:lnTo>
                    <a:pt x="308202" y="73796"/>
                  </a:lnTo>
                  <a:lnTo>
                    <a:pt x="308470" y="73206"/>
                  </a:lnTo>
                  <a:lnTo>
                    <a:pt x="308729" y="72616"/>
                  </a:lnTo>
                  <a:close/>
                  <a:moveTo>
                    <a:pt x="270478" y="97548"/>
                  </a:moveTo>
                  <a:lnTo>
                    <a:pt x="270804" y="97556"/>
                  </a:lnTo>
                  <a:lnTo>
                    <a:pt x="271129" y="97571"/>
                  </a:lnTo>
                  <a:lnTo>
                    <a:pt x="271455" y="97586"/>
                  </a:lnTo>
                  <a:lnTo>
                    <a:pt x="271781" y="97601"/>
                  </a:lnTo>
                  <a:lnTo>
                    <a:pt x="272097" y="97631"/>
                  </a:lnTo>
                  <a:lnTo>
                    <a:pt x="272413" y="97661"/>
                  </a:lnTo>
                  <a:lnTo>
                    <a:pt x="272729" y="97690"/>
                  </a:lnTo>
                  <a:lnTo>
                    <a:pt x="273046" y="97728"/>
                  </a:lnTo>
                  <a:lnTo>
                    <a:pt x="273352" y="97773"/>
                  </a:lnTo>
                  <a:lnTo>
                    <a:pt x="273659" y="97817"/>
                  </a:lnTo>
                  <a:lnTo>
                    <a:pt x="273956" y="97870"/>
                  </a:lnTo>
                  <a:lnTo>
                    <a:pt x="274263" y="97922"/>
                  </a:lnTo>
                  <a:lnTo>
                    <a:pt x="274560" y="97982"/>
                  </a:lnTo>
                  <a:lnTo>
                    <a:pt x="274857" y="98041"/>
                  </a:lnTo>
                  <a:lnTo>
                    <a:pt x="275441" y="98183"/>
                  </a:lnTo>
                  <a:lnTo>
                    <a:pt x="276006" y="98340"/>
                  </a:lnTo>
                  <a:lnTo>
                    <a:pt x="276572" y="98505"/>
                  </a:lnTo>
                  <a:lnTo>
                    <a:pt x="277118" y="98691"/>
                  </a:lnTo>
                  <a:lnTo>
                    <a:pt x="277655" y="98893"/>
                  </a:lnTo>
                  <a:lnTo>
                    <a:pt x="278182" y="99102"/>
                  </a:lnTo>
                  <a:lnTo>
                    <a:pt x="278699" y="99334"/>
                  </a:lnTo>
                  <a:lnTo>
                    <a:pt x="279197" y="99573"/>
                  </a:lnTo>
                  <a:lnTo>
                    <a:pt x="279696" y="99827"/>
                  </a:lnTo>
                  <a:lnTo>
                    <a:pt x="280175" y="100096"/>
                  </a:lnTo>
                  <a:lnTo>
                    <a:pt x="280644" y="100372"/>
                  </a:lnTo>
                  <a:lnTo>
                    <a:pt x="281094" y="100663"/>
                  </a:lnTo>
                  <a:lnTo>
                    <a:pt x="281545" y="100969"/>
                  </a:lnTo>
                  <a:lnTo>
                    <a:pt x="281976" y="101283"/>
                  </a:lnTo>
                  <a:lnTo>
                    <a:pt x="282388" y="101604"/>
                  </a:lnTo>
                  <a:lnTo>
                    <a:pt x="282800" y="101940"/>
                  </a:lnTo>
                  <a:lnTo>
                    <a:pt x="283193" y="102291"/>
                  </a:lnTo>
                  <a:lnTo>
                    <a:pt x="283576" y="102643"/>
                  </a:lnTo>
                  <a:lnTo>
                    <a:pt x="283950" y="103009"/>
                  </a:lnTo>
                  <a:lnTo>
                    <a:pt x="284304" y="103389"/>
                  </a:lnTo>
                  <a:lnTo>
                    <a:pt x="284649" y="103770"/>
                  </a:lnTo>
                  <a:lnTo>
                    <a:pt x="284985" y="104166"/>
                  </a:lnTo>
                  <a:lnTo>
                    <a:pt x="285301" y="104562"/>
                  </a:lnTo>
                  <a:lnTo>
                    <a:pt x="285608" y="104973"/>
                  </a:lnTo>
                  <a:lnTo>
                    <a:pt x="285895" y="105384"/>
                  </a:lnTo>
                  <a:lnTo>
                    <a:pt x="286173" y="105809"/>
                  </a:lnTo>
                  <a:lnTo>
                    <a:pt x="286441" y="106235"/>
                  </a:lnTo>
                  <a:lnTo>
                    <a:pt x="286690" y="106668"/>
                  </a:lnTo>
                  <a:lnTo>
                    <a:pt x="286930" y="107109"/>
                  </a:lnTo>
                  <a:lnTo>
                    <a:pt x="287160" y="107557"/>
                  </a:lnTo>
                  <a:lnTo>
                    <a:pt x="287371" y="108013"/>
                  </a:lnTo>
                  <a:lnTo>
                    <a:pt x="287562" y="108469"/>
                  </a:lnTo>
                  <a:lnTo>
                    <a:pt x="287754" y="108924"/>
                  </a:lnTo>
                  <a:lnTo>
                    <a:pt x="287917" y="109387"/>
                  </a:lnTo>
                  <a:lnTo>
                    <a:pt x="288070" y="109858"/>
                  </a:lnTo>
                  <a:lnTo>
                    <a:pt x="288214" y="110328"/>
                  </a:lnTo>
                  <a:lnTo>
                    <a:pt x="288338" y="110806"/>
                  </a:lnTo>
                  <a:lnTo>
                    <a:pt x="288453" y="111277"/>
                  </a:lnTo>
                  <a:lnTo>
                    <a:pt x="288549" y="111762"/>
                  </a:lnTo>
                  <a:lnTo>
                    <a:pt x="288635" y="112241"/>
                  </a:lnTo>
                  <a:lnTo>
                    <a:pt x="288702" y="112719"/>
                  </a:lnTo>
                  <a:lnTo>
                    <a:pt x="288760" y="113204"/>
                  </a:lnTo>
                  <a:lnTo>
                    <a:pt x="288798" y="113690"/>
                  </a:lnTo>
                  <a:lnTo>
                    <a:pt x="288827" y="114175"/>
                  </a:lnTo>
                  <a:lnTo>
                    <a:pt x="288837" y="114653"/>
                  </a:lnTo>
                  <a:lnTo>
                    <a:pt x="288827" y="115139"/>
                  </a:lnTo>
                  <a:lnTo>
                    <a:pt x="288808" y="115624"/>
                  </a:lnTo>
                  <a:lnTo>
                    <a:pt x="288770" y="116102"/>
                  </a:lnTo>
                  <a:lnTo>
                    <a:pt x="288712" y="116580"/>
                  </a:lnTo>
                  <a:lnTo>
                    <a:pt x="288645" y="117058"/>
                  </a:lnTo>
                  <a:lnTo>
                    <a:pt x="288568" y="117536"/>
                  </a:lnTo>
                  <a:lnTo>
                    <a:pt x="288463" y="118007"/>
                  </a:lnTo>
                  <a:lnTo>
                    <a:pt x="288358" y="118477"/>
                  </a:lnTo>
                  <a:lnTo>
                    <a:pt x="288223" y="118948"/>
                  </a:lnTo>
                  <a:lnTo>
                    <a:pt x="288080" y="119411"/>
                  </a:lnTo>
                  <a:lnTo>
                    <a:pt x="287917" y="119867"/>
                  </a:lnTo>
                  <a:lnTo>
                    <a:pt x="287735" y="120322"/>
                  </a:lnTo>
                  <a:lnTo>
                    <a:pt x="287591" y="120666"/>
                  </a:lnTo>
                  <a:lnTo>
                    <a:pt x="287438" y="121002"/>
                  </a:lnTo>
                  <a:lnTo>
                    <a:pt x="287275" y="121338"/>
                  </a:lnTo>
                  <a:lnTo>
                    <a:pt x="287102" y="121667"/>
                  </a:lnTo>
                  <a:lnTo>
                    <a:pt x="286930" y="121988"/>
                  </a:lnTo>
                  <a:lnTo>
                    <a:pt x="286738" y="122309"/>
                  </a:lnTo>
                  <a:lnTo>
                    <a:pt x="286556" y="122623"/>
                  </a:lnTo>
                  <a:lnTo>
                    <a:pt x="286355" y="122937"/>
                  </a:lnTo>
                  <a:lnTo>
                    <a:pt x="286154" y="123243"/>
                  </a:lnTo>
                  <a:lnTo>
                    <a:pt x="285943" y="123542"/>
                  </a:lnTo>
                  <a:lnTo>
                    <a:pt x="285723" y="123840"/>
                  </a:lnTo>
                  <a:lnTo>
                    <a:pt x="285493" y="124132"/>
                  </a:lnTo>
                  <a:lnTo>
                    <a:pt x="285263" y="124415"/>
                  </a:lnTo>
                  <a:lnTo>
                    <a:pt x="285033" y="124699"/>
                  </a:lnTo>
                  <a:lnTo>
                    <a:pt x="284784" y="124976"/>
                  </a:lnTo>
                  <a:lnTo>
                    <a:pt x="284534" y="125252"/>
                  </a:lnTo>
                  <a:lnTo>
                    <a:pt x="284285" y="125521"/>
                  </a:lnTo>
                  <a:lnTo>
                    <a:pt x="284017" y="125782"/>
                  </a:lnTo>
                  <a:lnTo>
                    <a:pt x="283749" y="126044"/>
                  </a:lnTo>
                  <a:lnTo>
                    <a:pt x="283480" y="126298"/>
                  </a:lnTo>
                  <a:lnTo>
                    <a:pt x="283202" y="126552"/>
                  </a:lnTo>
                  <a:lnTo>
                    <a:pt x="282915" y="126798"/>
                  </a:lnTo>
                  <a:lnTo>
                    <a:pt x="282628" y="127037"/>
                  </a:lnTo>
                  <a:lnTo>
                    <a:pt x="282331" y="127276"/>
                  </a:lnTo>
                  <a:lnTo>
                    <a:pt x="282033" y="127515"/>
                  </a:lnTo>
                  <a:lnTo>
                    <a:pt x="281727" y="127739"/>
                  </a:lnTo>
                  <a:lnTo>
                    <a:pt x="281420" y="127971"/>
                  </a:lnTo>
                  <a:lnTo>
                    <a:pt x="281104" y="128187"/>
                  </a:lnTo>
                  <a:lnTo>
                    <a:pt x="280778" y="128404"/>
                  </a:lnTo>
                  <a:lnTo>
                    <a:pt x="280452" y="128621"/>
                  </a:lnTo>
                  <a:lnTo>
                    <a:pt x="280127" y="128830"/>
                  </a:lnTo>
                  <a:lnTo>
                    <a:pt x="279791" y="129031"/>
                  </a:lnTo>
                  <a:lnTo>
                    <a:pt x="279456" y="129233"/>
                  </a:lnTo>
                  <a:lnTo>
                    <a:pt x="279111" y="129427"/>
                  </a:lnTo>
                  <a:lnTo>
                    <a:pt x="278766" y="129621"/>
                  </a:lnTo>
                  <a:lnTo>
                    <a:pt x="278412" y="129808"/>
                  </a:lnTo>
                  <a:lnTo>
                    <a:pt x="278057" y="129995"/>
                  </a:lnTo>
                  <a:lnTo>
                    <a:pt x="277702" y="130174"/>
                  </a:lnTo>
                  <a:lnTo>
                    <a:pt x="277338" y="130353"/>
                  </a:lnTo>
                  <a:lnTo>
                    <a:pt x="276974" y="130525"/>
                  </a:lnTo>
                  <a:lnTo>
                    <a:pt x="276601" y="130690"/>
                  </a:lnTo>
                  <a:lnTo>
                    <a:pt x="276227" y="130854"/>
                  </a:lnTo>
                  <a:lnTo>
                    <a:pt x="275853" y="131018"/>
                  </a:lnTo>
                  <a:lnTo>
                    <a:pt x="275470" y="131175"/>
                  </a:lnTo>
                  <a:lnTo>
                    <a:pt x="275087" y="131324"/>
                  </a:lnTo>
                  <a:lnTo>
                    <a:pt x="274694" y="131474"/>
                  </a:lnTo>
                  <a:lnTo>
                    <a:pt x="273918" y="131758"/>
                  </a:lnTo>
                  <a:lnTo>
                    <a:pt x="273122" y="132034"/>
                  </a:lnTo>
                  <a:lnTo>
                    <a:pt x="272317" y="132288"/>
                  </a:lnTo>
                  <a:lnTo>
                    <a:pt x="271503" y="132527"/>
                  </a:lnTo>
                  <a:lnTo>
                    <a:pt x="270679" y="132759"/>
                  </a:lnTo>
                  <a:lnTo>
                    <a:pt x="269845" y="132968"/>
                  </a:lnTo>
                  <a:lnTo>
                    <a:pt x="269012" y="133169"/>
                  </a:lnTo>
                  <a:lnTo>
                    <a:pt x="268168" y="133349"/>
                  </a:lnTo>
                  <a:lnTo>
                    <a:pt x="267316" y="133520"/>
                  </a:lnTo>
                  <a:lnTo>
                    <a:pt x="267488" y="131362"/>
                  </a:lnTo>
                  <a:lnTo>
                    <a:pt x="267641" y="129203"/>
                  </a:lnTo>
                  <a:lnTo>
                    <a:pt x="267766" y="127037"/>
                  </a:lnTo>
                  <a:lnTo>
                    <a:pt x="267881" y="124871"/>
                  </a:lnTo>
                  <a:lnTo>
                    <a:pt x="267977" y="122697"/>
                  </a:lnTo>
                  <a:lnTo>
                    <a:pt x="268044" y="120524"/>
                  </a:lnTo>
                  <a:lnTo>
                    <a:pt x="268101" y="118350"/>
                  </a:lnTo>
                  <a:lnTo>
                    <a:pt x="268140" y="116169"/>
                  </a:lnTo>
                  <a:lnTo>
                    <a:pt x="268159" y="113996"/>
                  </a:lnTo>
                  <a:lnTo>
                    <a:pt x="268159" y="111815"/>
                  </a:lnTo>
                  <a:lnTo>
                    <a:pt x="268149" y="109641"/>
                  </a:lnTo>
                  <a:lnTo>
                    <a:pt x="268111" y="107468"/>
                  </a:lnTo>
                  <a:lnTo>
                    <a:pt x="268063" y="105294"/>
                  </a:lnTo>
                  <a:lnTo>
                    <a:pt x="267996" y="103121"/>
                  </a:lnTo>
                  <a:lnTo>
                    <a:pt x="267910" y="100954"/>
                  </a:lnTo>
                  <a:lnTo>
                    <a:pt x="267814" y="98796"/>
                  </a:lnTo>
                  <a:lnTo>
                    <a:pt x="267900" y="98826"/>
                  </a:lnTo>
                  <a:lnTo>
                    <a:pt x="268006" y="98848"/>
                  </a:lnTo>
                  <a:lnTo>
                    <a:pt x="268101" y="98863"/>
                  </a:lnTo>
                  <a:lnTo>
                    <a:pt x="268207" y="98878"/>
                  </a:lnTo>
                  <a:lnTo>
                    <a:pt x="268312" y="98893"/>
                  </a:lnTo>
                  <a:lnTo>
                    <a:pt x="268523" y="98893"/>
                  </a:lnTo>
                  <a:lnTo>
                    <a:pt x="268628" y="98885"/>
                  </a:lnTo>
                  <a:lnTo>
                    <a:pt x="268734" y="98878"/>
                  </a:lnTo>
                  <a:lnTo>
                    <a:pt x="268849" y="98863"/>
                  </a:lnTo>
                  <a:lnTo>
                    <a:pt x="269060" y="98818"/>
                  </a:lnTo>
                  <a:lnTo>
                    <a:pt x="269270" y="98766"/>
                  </a:lnTo>
                  <a:lnTo>
                    <a:pt x="269472" y="98684"/>
                  </a:lnTo>
                  <a:lnTo>
                    <a:pt x="269567" y="98639"/>
                  </a:lnTo>
                  <a:lnTo>
                    <a:pt x="269663" y="98594"/>
                  </a:lnTo>
                  <a:lnTo>
                    <a:pt x="269759" y="98542"/>
                  </a:lnTo>
                  <a:lnTo>
                    <a:pt x="269845" y="98490"/>
                  </a:lnTo>
                  <a:lnTo>
                    <a:pt x="269932" y="98430"/>
                  </a:lnTo>
                  <a:lnTo>
                    <a:pt x="270008" y="98363"/>
                  </a:lnTo>
                  <a:lnTo>
                    <a:pt x="270085" y="98295"/>
                  </a:lnTo>
                  <a:lnTo>
                    <a:pt x="270152" y="98228"/>
                  </a:lnTo>
                  <a:lnTo>
                    <a:pt x="270219" y="98154"/>
                  </a:lnTo>
                  <a:lnTo>
                    <a:pt x="270277" y="98079"/>
                  </a:lnTo>
                  <a:lnTo>
                    <a:pt x="270324" y="97997"/>
                  </a:lnTo>
                  <a:lnTo>
                    <a:pt x="270372" y="97914"/>
                  </a:lnTo>
                  <a:lnTo>
                    <a:pt x="270411" y="97825"/>
                  </a:lnTo>
                  <a:lnTo>
                    <a:pt x="270439" y="97735"/>
                  </a:lnTo>
                  <a:lnTo>
                    <a:pt x="270459" y="97646"/>
                  </a:lnTo>
                  <a:lnTo>
                    <a:pt x="270478" y="97548"/>
                  </a:lnTo>
                  <a:close/>
                  <a:moveTo>
                    <a:pt x="65655" y="100163"/>
                  </a:moveTo>
                  <a:lnTo>
                    <a:pt x="65579" y="102254"/>
                  </a:lnTo>
                  <a:lnTo>
                    <a:pt x="65511" y="104353"/>
                  </a:lnTo>
                  <a:lnTo>
                    <a:pt x="65396" y="108536"/>
                  </a:lnTo>
                  <a:lnTo>
                    <a:pt x="65291" y="112719"/>
                  </a:lnTo>
                  <a:lnTo>
                    <a:pt x="65214" y="116909"/>
                  </a:lnTo>
                  <a:lnTo>
                    <a:pt x="65147" y="121092"/>
                  </a:lnTo>
                  <a:lnTo>
                    <a:pt x="65090" y="125274"/>
                  </a:lnTo>
                  <a:lnTo>
                    <a:pt x="65042" y="129465"/>
                  </a:lnTo>
                  <a:lnTo>
                    <a:pt x="64994" y="133647"/>
                  </a:lnTo>
                  <a:lnTo>
                    <a:pt x="62838" y="133341"/>
                  </a:lnTo>
                  <a:lnTo>
                    <a:pt x="61755" y="133184"/>
                  </a:lnTo>
                  <a:lnTo>
                    <a:pt x="60682" y="133020"/>
                  </a:lnTo>
                  <a:lnTo>
                    <a:pt x="59609" y="132856"/>
                  </a:lnTo>
                  <a:lnTo>
                    <a:pt x="58545" y="132676"/>
                  </a:lnTo>
                  <a:lnTo>
                    <a:pt x="57491" y="132490"/>
                  </a:lnTo>
                  <a:lnTo>
                    <a:pt x="56457" y="132295"/>
                  </a:lnTo>
                  <a:lnTo>
                    <a:pt x="55939" y="132191"/>
                  </a:lnTo>
                  <a:lnTo>
                    <a:pt x="55431" y="132086"/>
                  </a:lnTo>
                  <a:lnTo>
                    <a:pt x="54923" y="131967"/>
                  </a:lnTo>
                  <a:lnTo>
                    <a:pt x="54425" y="131855"/>
                  </a:lnTo>
                  <a:lnTo>
                    <a:pt x="53927" y="131735"/>
                  </a:lnTo>
                  <a:lnTo>
                    <a:pt x="53438" y="131608"/>
                  </a:lnTo>
                  <a:lnTo>
                    <a:pt x="52950" y="131474"/>
                  </a:lnTo>
                  <a:lnTo>
                    <a:pt x="52470" y="131339"/>
                  </a:lnTo>
                  <a:lnTo>
                    <a:pt x="52001" y="131198"/>
                  </a:lnTo>
                  <a:lnTo>
                    <a:pt x="51531" y="131048"/>
                  </a:lnTo>
                  <a:lnTo>
                    <a:pt x="51072" y="130899"/>
                  </a:lnTo>
                  <a:lnTo>
                    <a:pt x="50621" y="130734"/>
                  </a:lnTo>
                  <a:lnTo>
                    <a:pt x="50180" y="130570"/>
                  </a:lnTo>
                  <a:lnTo>
                    <a:pt x="49740" y="130398"/>
                  </a:lnTo>
                  <a:lnTo>
                    <a:pt x="49318" y="130212"/>
                  </a:lnTo>
                  <a:lnTo>
                    <a:pt x="48896" y="130025"/>
                  </a:lnTo>
                  <a:lnTo>
                    <a:pt x="48484" y="129831"/>
                  </a:lnTo>
                  <a:lnTo>
                    <a:pt x="48082" y="129629"/>
                  </a:lnTo>
                  <a:lnTo>
                    <a:pt x="47689" y="129420"/>
                  </a:lnTo>
                  <a:lnTo>
                    <a:pt x="47306" y="129196"/>
                  </a:lnTo>
                  <a:lnTo>
                    <a:pt x="46932" y="128964"/>
                  </a:lnTo>
                  <a:lnTo>
                    <a:pt x="46578" y="128733"/>
                  </a:lnTo>
                  <a:lnTo>
                    <a:pt x="46223" y="128486"/>
                  </a:lnTo>
                  <a:lnTo>
                    <a:pt x="45878" y="128225"/>
                  </a:lnTo>
                  <a:lnTo>
                    <a:pt x="45552" y="127963"/>
                  </a:lnTo>
                  <a:lnTo>
                    <a:pt x="45236" y="127687"/>
                  </a:lnTo>
                  <a:lnTo>
                    <a:pt x="44930" y="127403"/>
                  </a:lnTo>
                  <a:lnTo>
                    <a:pt x="44633" y="127104"/>
                  </a:lnTo>
                  <a:lnTo>
                    <a:pt x="44355" y="126798"/>
                  </a:lnTo>
                  <a:lnTo>
                    <a:pt x="44086" y="126484"/>
                  </a:lnTo>
                  <a:lnTo>
                    <a:pt x="43837" y="126156"/>
                  </a:lnTo>
                  <a:lnTo>
                    <a:pt x="43588" y="125812"/>
                  </a:lnTo>
                  <a:lnTo>
                    <a:pt x="43368" y="125461"/>
                  </a:lnTo>
                  <a:lnTo>
                    <a:pt x="43147" y="125103"/>
                  </a:lnTo>
                  <a:lnTo>
                    <a:pt x="42946" y="124722"/>
                  </a:lnTo>
                  <a:lnTo>
                    <a:pt x="42764" y="124341"/>
                  </a:lnTo>
                  <a:lnTo>
                    <a:pt x="42592" y="123937"/>
                  </a:lnTo>
                  <a:lnTo>
                    <a:pt x="42438" y="123527"/>
                  </a:lnTo>
                  <a:lnTo>
                    <a:pt x="42304" y="123101"/>
                  </a:lnTo>
                  <a:lnTo>
                    <a:pt x="42180" y="122660"/>
                  </a:lnTo>
                  <a:lnTo>
                    <a:pt x="42074" y="122205"/>
                  </a:lnTo>
                  <a:lnTo>
                    <a:pt x="41978" y="121741"/>
                  </a:lnTo>
                  <a:lnTo>
                    <a:pt x="41911" y="121256"/>
                  </a:lnTo>
                  <a:lnTo>
                    <a:pt x="41854" y="120763"/>
                  </a:lnTo>
                  <a:lnTo>
                    <a:pt x="41815" y="120248"/>
                  </a:lnTo>
                  <a:lnTo>
                    <a:pt x="41787" y="119725"/>
                  </a:lnTo>
                  <a:lnTo>
                    <a:pt x="41787" y="119187"/>
                  </a:lnTo>
                  <a:lnTo>
                    <a:pt x="41806" y="118627"/>
                  </a:lnTo>
                  <a:lnTo>
                    <a:pt x="41835" y="118149"/>
                  </a:lnTo>
                  <a:lnTo>
                    <a:pt x="41873" y="117678"/>
                  </a:lnTo>
                  <a:lnTo>
                    <a:pt x="41940" y="117208"/>
                  </a:lnTo>
                  <a:lnTo>
                    <a:pt x="42007" y="116744"/>
                  </a:lnTo>
                  <a:lnTo>
                    <a:pt x="42103" y="116281"/>
                  </a:lnTo>
                  <a:lnTo>
                    <a:pt x="42199" y="115818"/>
                  </a:lnTo>
                  <a:lnTo>
                    <a:pt x="42323" y="115370"/>
                  </a:lnTo>
                  <a:lnTo>
                    <a:pt x="42448" y="114922"/>
                  </a:lnTo>
                  <a:lnTo>
                    <a:pt x="42592" y="114474"/>
                  </a:lnTo>
                  <a:lnTo>
                    <a:pt x="42754" y="114033"/>
                  </a:lnTo>
                  <a:lnTo>
                    <a:pt x="42927" y="113600"/>
                  </a:lnTo>
                  <a:lnTo>
                    <a:pt x="43109" y="113167"/>
                  </a:lnTo>
                  <a:lnTo>
                    <a:pt x="43310" y="112741"/>
                  </a:lnTo>
                  <a:lnTo>
                    <a:pt x="43511" y="112323"/>
                  </a:lnTo>
                  <a:lnTo>
                    <a:pt x="43741" y="111912"/>
                  </a:lnTo>
                  <a:lnTo>
                    <a:pt x="43971" y="111501"/>
                  </a:lnTo>
                  <a:lnTo>
                    <a:pt x="44220" y="111098"/>
                  </a:lnTo>
                  <a:lnTo>
                    <a:pt x="44479" y="110694"/>
                  </a:lnTo>
                  <a:lnTo>
                    <a:pt x="44747" y="110306"/>
                  </a:lnTo>
                  <a:lnTo>
                    <a:pt x="45025" y="109918"/>
                  </a:lnTo>
                  <a:lnTo>
                    <a:pt x="45322" y="109537"/>
                  </a:lnTo>
                  <a:lnTo>
                    <a:pt x="45629" y="109163"/>
                  </a:lnTo>
                  <a:lnTo>
                    <a:pt x="45936" y="108790"/>
                  </a:lnTo>
                  <a:lnTo>
                    <a:pt x="46261" y="108431"/>
                  </a:lnTo>
                  <a:lnTo>
                    <a:pt x="46597" y="108073"/>
                  </a:lnTo>
                  <a:lnTo>
                    <a:pt x="46951" y="107722"/>
                  </a:lnTo>
                  <a:lnTo>
                    <a:pt x="47306" y="107378"/>
                  </a:lnTo>
                  <a:lnTo>
                    <a:pt x="47670" y="107042"/>
                  </a:lnTo>
                  <a:lnTo>
                    <a:pt x="48044" y="106706"/>
                  </a:lnTo>
                  <a:lnTo>
                    <a:pt x="48427" y="106385"/>
                  </a:lnTo>
                  <a:lnTo>
                    <a:pt x="48820" y="106071"/>
                  </a:lnTo>
                  <a:lnTo>
                    <a:pt x="49222" y="105757"/>
                  </a:lnTo>
                  <a:lnTo>
                    <a:pt x="49634" y="105458"/>
                  </a:lnTo>
                  <a:lnTo>
                    <a:pt x="50056" y="105160"/>
                  </a:lnTo>
                  <a:lnTo>
                    <a:pt x="50487" y="104868"/>
                  </a:lnTo>
                  <a:lnTo>
                    <a:pt x="50928" y="104592"/>
                  </a:lnTo>
                  <a:lnTo>
                    <a:pt x="51369" y="104316"/>
                  </a:lnTo>
                  <a:lnTo>
                    <a:pt x="51819" y="104054"/>
                  </a:lnTo>
                  <a:lnTo>
                    <a:pt x="52279" y="103793"/>
                  </a:lnTo>
                  <a:lnTo>
                    <a:pt x="52748" y="103539"/>
                  </a:lnTo>
                  <a:lnTo>
                    <a:pt x="53227" y="103300"/>
                  </a:lnTo>
                  <a:lnTo>
                    <a:pt x="53707" y="103068"/>
                  </a:lnTo>
                  <a:lnTo>
                    <a:pt x="54195" y="102837"/>
                  </a:lnTo>
                  <a:lnTo>
                    <a:pt x="54693" y="102620"/>
                  </a:lnTo>
                  <a:lnTo>
                    <a:pt x="55192" y="102411"/>
                  </a:lnTo>
                  <a:lnTo>
                    <a:pt x="55700" y="102209"/>
                  </a:lnTo>
                  <a:lnTo>
                    <a:pt x="56207" y="102023"/>
                  </a:lnTo>
                  <a:lnTo>
                    <a:pt x="56734" y="101836"/>
                  </a:lnTo>
                  <a:lnTo>
                    <a:pt x="57252" y="101664"/>
                  </a:lnTo>
                  <a:lnTo>
                    <a:pt x="57788" y="101492"/>
                  </a:lnTo>
                  <a:lnTo>
                    <a:pt x="58325" y="101335"/>
                  </a:lnTo>
                  <a:lnTo>
                    <a:pt x="58862" y="101193"/>
                  </a:lnTo>
                  <a:lnTo>
                    <a:pt x="59408" y="101052"/>
                  </a:lnTo>
                  <a:lnTo>
                    <a:pt x="59954" y="100925"/>
                  </a:lnTo>
                  <a:lnTo>
                    <a:pt x="60510" y="100805"/>
                  </a:lnTo>
                  <a:lnTo>
                    <a:pt x="61065" y="100693"/>
                  </a:lnTo>
                  <a:lnTo>
                    <a:pt x="61631" y="100588"/>
                  </a:lnTo>
                  <a:lnTo>
                    <a:pt x="62196" y="100499"/>
                  </a:lnTo>
                  <a:lnTo>
                    <a:pt x="62761" y="100417"/>
                  </a:lnTo>
                  <a:lnTo>
                    <a:pt x="63336" y="100349"/>
                  </a:lnTo>
                  <a:lnTo>
                    <a:pt x="63911" y="100290"/>
                  </a:lnTo>
                  <a:lnTo>
                    <a:pt x="64496" y="100237"/>
                  </a:lnTo>
                  <a:lnTo>
                    <a:pt x="65071" y="100193"/>
                  </a:lnTo>
                  <a:lnTo>
                    <a:pt x="65655" y="100163"/>
                  </a:lnTo>
                  <a:close/>
                  <a:moveTo>
                    <a:pt x="69919" y="81333"/>
                  </a:moveTo>
                  <a:lnTo>
                    <a:pt x="72851" y="81482"/>
                  </a:lnTo>
                  <a:lnTo>
                    <a:pt x="75783" y="81609"/>
                  </a:lnTo>
                  <a:lnTo>
                    <a:pt x="78725" y="81721"/>
                  </a:lnTo>
                  <a:lnTo>
                    <a:pt x="81667" y="81826"/>
                  </a:lnTo>
                  <a:lnTo>
                    <a:pt x="84608" y="81915"/>
                  </a:lnTo>
                  <a:lnTo>
                    <a:pt x="87559" y="81990"/>
                  </a:lnTo>
                  <a:lnTo>
                    <a:pt x="90511" y="82057"/>
                  </a:lnTo>
                  <a:lnTo>
                    <a:pt x="93462" y="82110"/>
                  </a:lnTo>
                  <a:lnTo>
                    <a:pt x="96413" y="82154"/>
                  </a:lnTo>
                  <a:lnTo>
                    <a:pt x="99364" y="82192"/>
                  </a:lnTo>
                  <a:lnTo>
                    <a:pt x="102315" y="82214"/>
                  </a:lnTo>
                  <a:lnTo>
                    <a:pt x="105276" y="82229"/>
                  </a:lnTo>
                  <a:lnTo>
                    <a:pt x="108237" y="82244"/>
                  </a:lnTo>
                  <a:lnTo>
                    <a:pt x="114149" y="82244"/>
                  </a:lnTo>
                  <a:lnTo>
                    <a:pt x="117110" y="82237"/>
                  </a:lnTo>
                  <a:lnTo>
                    <a:pt x="123022" y="82214"/>
                  </a:lnTo>
                  <a:lnTo>
                    <a:pt x="128944" y="82177"/>
                  </a:lnTo>
                  <a:lnTo>
                    <a:pt x="140768" y="82087"/>
                  </a:lnTo>
                  <a:lnTo>
                    <a:pt x="146670" y="82050"/>
                  </a:lnTo>
                  <a:lnTo>
                    <a:pt x="152573" y="82020"/>
                  </a:lnTo>
                  <a:lnTo>
                    <a:pt x="155524" y="82012"/>
                  </a:lnTo>
                  <a:lnTo>
                    <a:pt x="158465" y="82005"/>
                  </a:lnTo>
                  <a:lnTo>
                    <a:pt x="161407" y="82012"/>
                  </a:lnTo>
                  <a:lnTo>
                    <a:pt x="164339" y="82020"/>
                  </a:lnTo>
                  <a:lnTo>
                    <a:pt x="176623" y="82065"/>
                  </a:lnTo>
                  <a:lnTo>
                    <a:pt x="188907" y="82124"/>
                  </a:lnTo>
                  <a:lnTo>
                    <a:pt x="213475" y="82259"/>
                  </a:lnTo>
                  <a:lnTo>
                    <a:pt x="225759" y="82319"/>
                  </a:lnTo>
                  <a:lnTo>
                    <a:pt x="238033" y="82363"/>
                  </a:lnTo>
                  <a:lnTo>
                    <a:pt x="244175" y="82378"/>
                  </a:lnTo>
                  <a:lnTo>
                    <a:pt x="250317" y="82386"/>
                  </a:lnTo>
                  <a:lnTo>
                    <a:pt x="262592" y="82386"/>
                  </a:lnTo>
                  <a:lnTo>
                    <a:pt x="262659" y="82378"/>
                  </a:lnTo>
                  <a:lnTo>
                    <a:pt x="262716" y="82371"/>
                  </a:lnTo>
                  <a:lnTo>
                    <a:pt x="262831" y="82349"/>
                  </a:lnTo>
                  <a:lnTo>
                    <a:pt x="262937" y="82319"/>
                  </a:lnTo>
                  <a:lnTo>
                    <a:pt x="263052" y="82296"/>
                  </a:lnTo>
                  <a:lnTo>
                    <a:pt x="262755" y="90445"/>
                  </a:lnTo>
                  <a:lnTo>
                    <a:pt x="262458" y="98617"/>
                  </a:lnTo>
                  <a:lnTo>
                    <a:pt x="262161" y="106795"/>
                  </a:lnTo>
                  <a:lnTo>
                    <a:pt x="262026" y="110889"/>
                  </a:lnTo>
                  <a:lnTo>
                    <a:pt x="261902" y="114989"/>
                  </a:lnTo>
                  <a:lnTo>
                    <a:pt x="261787" y="119082"/>
                  </a:lnTo>
                  <a:lnTo>
                    <a:pt x="261682" y="123176"/>
                  </a:lnTo>
                  <a:lnTo>
                    <a:pt x="261595" y="127261"/>
                  </a:lnTo>
                  <a:lnTo>
                    <a:pt x="261519" y="131354"/>
                  </a:lnTo>
                  <a:lnTo>
                    <a:pt x="261471" y="135433"/>
                  </a:lnTo>
                  <a:lnTo>
                    <a:pt x="261452" y="137479"/>
                  </a:lnTo>
                  <a:lnTo>
                    <a:pt x="261442" y="139518"/>
                  </a:lnTo>
                  <a:lnTo>
                    <a:pt x="261442" y="141550"/>
                  </a:lnTo>
                  <a:lnTo>
                    <a:pt x="261442" y="143589"/>
                  </a:lnTo>
                  <a:lnTo>
                    <a:pt x="261452" y="145621"/>
                  </a:lnTo>
                  <a:lnTo>
                    <a:pt x="261461" y="147660"/>
                  </a:lnTo>
                  <a:lnTo>
                    <a:pt x="226363" y="147899"/>
                  </a:lnTo>
                  <a:lnTo>
                    <a:pt x="191264" y="148153"/>
                  </a:lnTo>
                  <a:lnTo>
                    <a:pt x="121058" y="148668"/>
                  </a:lnTo>
                  <a:lnTo>
                    <a:pt x="103456" y="148788"/>
                  </a:lnTo>
                  <a:lnTo>
                    <a:pt x="94660" y="148847"/>
                  </a:lnTo>
                  <a:lnTo>
                    <a:pt x="85854" y="148922"/>
                  </a:lnTo>
                  <a:lnTo>
                    <a:pt x="85336" y="148930"/>
                  </a:lnTo>
                  <a:lnTo>
                    <a:pt x="84809" y="148952"/>
                  </a:lnTo>
                  <a:lnTo>
                    <a:pt x="84263" y="148982"/>
                  </a:lnTo>
                  <a:lnTo>
                    <a:pt x="83717" y="149012"/>
                  </a:lnTo>
                  <a:lnTo>
                    <a:pt x="82596" y="149094"/>
                  </a:lnTo>
                  <a:lnTo>
                    <a:pt x="81446" y="149176"/>
                  </a:lnTo>
                  <a:lnTo>
                    <a:pt x="80287" y="149258"/>
                  </a:lnTo>
                  <a:lnTo>
                    <a:pt x="79702" y="149296"/>
                  </a:lnTo>
                  <a:lnTo>
                    <a:pt x="79127" y="149325"/>
                  </a:lnTo>
                  <a:lnTo>
                    <a:pt x="78543" y="149355"/>
                  </a:lnTo>
                  <a:lnTo>
                    <a:pt x="77958" y="149370"/>
                  </a:lnTo>
                  <a:lnTo>
                    <a:pt x="77383" y="149378"/>
                  </a:lnTo>
                  <a:lnTo>
                    <a:pt x="76818" y="149378"/>
                  </a:lnTo>
                  <a:lnTo>
                    <a:pt x="76243" y="149363"/>
                  </a:lnTo>
                  <a:lnTo>
                    <a:pt x="75687" y="149333"/>
                  </a:lnTo>
                  <a:lnTo>
                    <a:pt x="75132" y="149288"/>
                  </a:lnTo>
                  <a:lnTo>
                    <a:pt x="74863" y="149258"/>
                  </a:lnTo>
                  <a:lnTo>
                    <a:pt x="74595" y="149228"/>
                  </a:lnTo>
                  <a:lnTo>
                    <a:pt x="74327" y="149191"/>
                  </a:lnTo>
                  <a:lnTo>
                    <a:pt x="74058" y="149154"/>
                  </a:lnTo>
                  <a:lnTo>
                    <a:pt x="73800" y="149109"/>
                  </a:lnTo>
                  <a:lnTo>
                    <a:pt x="73541" y="149056"/>
                  </a:lnTo>
                  <a:lnTo>
                    <a:pt x="73282" y="149004"/>
                  </a:lnTo>
                  <a:lnTo>
                    <a:pt x="73024" y="148944"/>
                  </a:lnTo>
                  <a:lnTo>
                    <a:pt x="72775" y="148877"/>
                  </a:lnTo>
                  <a:lnTo>
                    <a:pt x="72525" y="148803"/>
                  </a:lnTo>
                  <a:lnTo>
                    <a:pt x="72286" y="148728"/>
                  </a:lnTo>
                  <a:lnTo>
                    <a:pt x="72046" y="148646"/>
                  </a:lnTo>
                  <a:lnTo>
                    <a:pt x="71816" y="148556"/>
                  </a:lnTo>
                  <a:lnTo>
                    <a:pt x="71586" y="148459"/>
                  </a:lnTo>
                  <a:lnTo>
                    <a:pt x="71356" y="148354"/>
                  </a:lnTo>
                  <a:lnTo>
                    <a:pt x="71136" y="148250"/>
                  </a:lnTo>
                  <a:lnTo>
                    <a:pt x="70916" y="148130"/>
                  </a:lnTo>
                  <a:lnTo>
                    <a:pt x="70705" y="148011"/>
                  </a:lnTo>
                  <a:lnTo>
                    <a:pt x="70494" y="147876"/>
                  </a:lnTo>
                  <a:lnTo>
                    <a:pt x="70283" y="147742"/>
                  </a:lnTo>
                  <a:lnTo>
                    <a:pt x="70092" y="147600"/>
                  </a:lnTo>
                  <a:lnTo>
                    <a:pt x="69890" y="147443"/>
                  </a:lnTo>
                  <a:lnTo>
                    <a:pt x="69708" y="147286"/>
                  </a:lnTo>
                  <a:lnTo>
                    <a:pt x="69526" y="147122"/>
                  </a:lnTo>
                  <a:lnTo>
                    <a:pt x="69344" y="146943"/>
                  </a:lnTo>
                  <a:lnTo>
                    <a:pt x="69172" y="146756"/>
                  </a:lnTo>
                  <a:lnTo>
                    <a:pt x="69105" y="146674"/>
                  </a:lnTo>
                  <a:lnTo>
                    <a:pt x="69038" y="146584"/>
                  </a:lnTo>
                  <a:lnTo>
                    <a:pt x="68980" y="146487"/>
                  </a:lnTo>
                  <a:lnTo>
                    <a:pt x="68923" y="146383"/>
                  </a:lnTo>
                  <a:lnTo>
                    <a:pt x="68865" y="146278"/>
                  </a:lnTo>
                  <a:lnTo>
                    <a:pt x="68817" y="146158"/>
                  </a:lnTo>
                  <a:lnTo>
                    <a:pt x="68731" y="145919"/>
                  </a:lnTo>
                  <a:lnTo>
                    <a:pt x="68654" y="145651"/>
                  </a:lnTo>
                  <a:lnTo>
                    <a:pt x="68597" y="145367"/>
                  </a:lnTo>
                  <a:lnTo>
                    <a:pt x="68539" y="145060"/>
                  </a:lnTo>
                  <a:lnTo>
                    <a:pt x="68501" y="144739"/>
                  </a:lnTo>
                  <a:lnTo>
                    <a:pt x="68472" y="144403"/>
                  </a:lnTo>
                  <a:lnTo>
                    <a:pt x="68463" y="144052"/>
                  </a:lnTo>
                  <a:lnTo>
                    <a:pt x="68453" y="143686"/>
                  </a:lnTo>
                  <a:lnTo>
                    <a:pt x="68453" y="143313"/>
                  </a:lnTo>
                  <a:lnTo>
                    <a:pt x="68463" y="142932"/>
                  </a:lnTo>
                  <a:lnTo>
                    <a:pt x="68482" y="142536"/>
                  </a:lnTo>
                  <a:lnTo>
                    <a:pt x="68501" y="142140"/>
                  </a:lnTo>
                  <a:lnTo>
                    <a:pt x="68530" y="141737"/>
                  </a:lnTo>
                  <a:lnTo>
                    <a:pt x="68606" y="140915"/>
                  </a:lnTo>
                  <a:lnTo>
                    <a:pt x="68702" y="140093"/>
                  </a:lnTo>
                  <a:lnTo>
                    <a:pt x="68808" y="139272"/>
                  </a:lnTo>
                  <a:lnTo>
                    <a:pt x="68913" y="138473"/>
                  </a:lnTo>
                  <a:lnTo>
                    <a:pt x="69133" y="136971"/>
                  </a:lnTo>
                  <a:lnTo>
                    <a:pt x="69229" y="136299"/>
                  </a:lnTo>
                  <a:lnTo>
                    <a:pt x="69315" y="135679"/>
                  </a:lnTo>
                  <a:lnTo>
                    <a:pt x="69383" y="135567"/>
                  </a:lnTo>
                  <a:lnTo>
                    <a:pt x="69440" y="135448"/>
                  </a:lnTo>
                  <a:lnTo>
                    <a:pt x="69478" y="135328"/>
                  </a:lnTo>
                  <a:lnTo>
                    <a:pt x="69498" y="135208"/>
                  </a:lnTo>
                  <a:lnTo>
                    <a:pt x="69498" y="135089"/>
                  </a:lnTo>
                  <a:lnTo>
                    <a:pt x="69478" y="134969"/>
                  </a:lnTo>
                  <a:lnTo>
                    <a:pt x="69450" y="134857"/>
                  </a:lnTo>
                  <a:lnTo>
                    <a:pt x="69392" y="134738"/>
                  </a:lnTo>
                  <a:lnTo>
                    <a:pt x="69402" y="134678"/>
                  </a:lnTo>
                  <a:lnTo>
                    <a:pt x="69411" y="134618"/>
                  </a:lnTo>
                  <a:lnTo>
                    <a:pt x="69421" y="134529"/>
                  </a:lnTo>
                  <a:lnTo>
                    <a:pt x="69488" y="131212"/>
                  </a:lnTo>
                  <a:lnTo>
                    <a:pt x="69565" y="127896"/>
                  </a:lnTo>
                  <a:lnTo>
                    <a:pt x="69727" y="121271"/>
                  </a:lnTo>
                  <a:lnTo>
                    <a:pt x="69900" y="114638"/>
                  </a:lnTo>
                  <a:lnTo>
                    <a:pt x="69977" y="111322"/>
                  </a:lnTo>
                  <a:lnTo>
                    <a:pt x="70044" y="108005"/>
                  </a:lnTo>
                  <a:lnTo>
                    <a:pt x="70101" y="104689"/>
                  </a:lnTo>
                  <a:lnTo>
                    <a:pt x="70140" y="101373"/>
                  </a:lnTo>
                  <a:lnTo>
                    <a:pt x="70168" y="98056"/>
                  </a:lnTo>
                  <a:lnTo>
                    <a:pt x="70178" y="94740"/>
                  </a:lnTo>
                  <a:lnTo>
                    <a:pt x="70168" y="93082"/>
                  </a:lnTo>
                  <a:lnTo>
                    <a:pt x="70159" y="91424"/>
                  </a:lnTo>
                  <a:lnTo>
                    <a:pt x="70140" y="89773"/>
                  </a:lnTo>
                  <a:lnTo>
                    <a:pt x="70120" y="88115"/>
                  </a:lnTo>
                  <a:lnTo>
                    <a:pt x="70082" y="86457"/>
                  </a:lnTo>
                  <a:lnTo>
                    <a:pt x="70044" y="84798"/>
                  </a:lnTo>
                  <a:lnTo>
                    <a:pt x="69996" y="83140"/>
                  </a:lnTo>
                  <a:lnTo>
                    <a:pt x="69948" y="81482"/>
                  </a:lnTo>
                  <a:lnTo>
                    <a:pt x="69938" y="81452"/>
                  </a:lnTo>
                  <a:lnTo>
                    <a:pt x="69929" y="81415"/>
                  </a:lnTo>
                  <a:lnTo>
                    <a:pt x="69919" y="81378"/>
                  </a:lnTo>
                  <a:lnTo>
                    <a:pt x="69919" y="81333"/>
                  </a:lnTo>
                  <a:close/>
                  <a:moveTo>
                    <a:pt x="92207" y="167192"/>
                  </a:moveTo>
                  <a:lnTo>
                    <a:pt x="92561" y="168379"/>
                  </a:lnTo>
                  <a:lnTo>
                    <a:pt x="92944" y="169567"/>
                  </a:lnTo>
                  <a:lnTo>
                    <a:pt x="93347" y="170747"/>
                  </a:lnTo>
                  <a:lnTo>
                    <a:pt x="93768" y="171920"/>
                  </a:lnTo>
                  <a:lnTo>
                    <a:pt x="93989" y="172502"/>
                  </a:lnTo>
                  <a:lnTo>
                    <a:pt x="94209" y="173085"/>
                  </a:lnTo>
                  <a:lnTo>
                    <a:pt x="94439" y="173668"/>
                  </a:lnTo>
                  <a:lnTo>
                    <a:pt x="94679" y="174250"/>
                  </a:lnTo>
                  <a:lnTo>
                    <a:pt x="94918" y="174825"/>
                  </a:lnTo>
                  <a:lnTo>
                    <a:pt x="95167" y="175401"/>
                  </a:lnTo>
                  <a:lnTo>
                    <a:pt x="95417" y="175976"/>
                  </a:lnTo>
                  <a:lnTo>
                    <a:pt x="95675" y="176551"/>
                  </a:lnTo>
                  <a:lnTo>
                    <a:pt x="95944" y="177118"/>
                  </a:lnTo>
                  <a:lnTo>
                    <a:pt x="96221" y="177686"/>
                  </a:lnTo>
                  <a:lnTo>
                    <a:pt x="96499" y="178254"/>
                  </a:lnTo>
                  <a:lnTo>
                    <a:pt x="96777" y="178821"/>
                  </a:lnTo>
                  <a:lnTo>
                    <a:pt x="97074" y="179382"/>
                  </a:lnTo>
                  <a:lnTo>
                    <a:pt x="97371" y="179934"/>
                  </a:lnTo>
                  <a:lnTo>
                    <a:pt x="97678" y="180495"/>
                  </a:lnTo>
                  <a:lnTo>
                    <a:pt x="97984" y="181047"/>
                  </a:lnTo>
                  <a:lnTo>
                    <a:pt x="98301" y="181600"/>
                  </a:lnTo>
                  <a:lnTo>
                    <a:pt x="98626" y="182145"/>
                  </a:lnTo>
                  <a:lnTo>
                    <a:pt x="98962" y="182691"/>
                  </a:lnTo>
                  <a:lnTo>
                    <a:pt x="99297" y="183228"/>
                  </a:lnTo>
                  <a:lnTo>
                    <a:pt x="99642" y="183766"/>
                  </a:lnTo>
                  <a:lnTo>
                    <a:pt x="99997" y="184304"/>
                  </a:lnTo>
                  <a:lnTo>
                    <a:pt x="100351" y="184834"/>
                  </a:lnTo>
                  <a:lnTo>
                    <a:pt x="100725" y="185365"/>
                  </a:lnTo>
                  <a:lnTo>
                    <a:pt x="100227" y="185454"/>
                  </a:lnTo>
                  <a:lnTo>
                    <a:pt x="99728" y="185529"/>
                  </a:lnTo>
                  <a:lnTo>
                    <a:pt x="99230" y="185589"/>
                  </a:lnTo>
                  <a:lnTo>
                    <a:pt x="98732" y="185633"/>
                  </a:lnTo>
                  <a:lnTo>
                    <a:pt x="98243" y="185656"/>
                  </a:lnTo>
                  <a:lnTo>
                    <a:pt x="97755" y="185663"/>
                  </a:lnTo>
                  <a:lnTo>
                    <a:pt x="97266" y="185656"/>
                  </a:lnTo>
                  <a:lnTo>
                    <a:pt x="96777" y="185626"/>
                  </a:lnTo>
                  <a:lnTo>
                    <a:pt x="96298" y="185589"/>
                  </a:lnTo>
                  <a:lnTo>
                    <a:pt x="95829" y="185529"/>
                  </a:lnTo>
                  <a:lnTo>
                    <a:pt x="95359" y="185454"/>
                  </a:lnTo>
                  <a:lnTo>
                    <a:pt x="94899" y="185365"/>
                  </a:lnTo>
                  <a:lnTo>
                    <a:pt x="94439" y="185260"/>
                  </a:lnTo>
                  <a:lnTo>
                    <a:pt x="93989" y="185140"/>
                  </a:lnTo>
                  <a:lnTo>
                    <a:pt x="93548" y="185006"/>
                  </a:lnTo>
                  <a:lnTo>
                    <a:pt x="93117" y="184857"/>
                  </a:lnTo>
                  <a:lnTo>
                    <a:pt x="92695" y="184692"/>
                  </a:lnTo>
                  <a:lnTo>
                    <a:pt x="92274" y="184506"/>
                  </a:lnTo>
                  <a:lnTo>
                    <a:pt x="91862" y="184311"/>
                  </a:lnTo>
                  <a:lnTo>
                    <a:pt x="91469" y="184102"/>
                  </a:lnTo>
                  <a:lnTo>
                    <a:pt x="91076" y="183878"/>
                  </a:lnTo>
                  <a:lnTo>
                    <a:pt x="90702" y="183647"/>
                  </a:lnTo>
                  <a:lnTo>
                    <a:pt x="90338" y="183393"/>
                  </a:lnTo>
                  <a:lnTo>
                    <a:pt x="89984" y="183131"/>
                  </a:lnTo>
                  <a:lnTo>
                    <a:pt x="89639" y="182847"/>
                  </a:lnTo>
                  <a:lnTo>
                    <a:pt x="89303" y="182556"/>
                  </a:lnTo>
                  <a:lnTo>
                    <a:pt x="88987" y="182257"/>
                  </a:lnTo>
                  <a:lnTo>
                    <a:pt x="88680" y="181936"/>
                  </a:lnTo>
                  <a:lnTo>
                    <a:pt x="88393" y="181608"/>
                  </a:lnTo>
                  <a:lnTo>
                    <a:pt x="88115" y="181264"/>
                  </a:lnTo>
                  <a:lnTo>
                    <a:pt x="87856" y="180905"/>
                  </a:lnTo>
                  <a:lnTo>
                    <a:pt x="87617" y="180539"/>
                  </a:lnTo>
                  <a:lnTo>
                    <a:pt x="87387" y="180166"/>
                  </a:lnTo>
                  <a:lnTo>
                    <a:pt x="87176" y="179785"/>
                  </a:lnTo>
                  <a:lnTo>
                    <a:pt x="86994" y="179404"/>
                  </a:lnTo>
                  <a:lnTo>
                    <a:pt x="86822" y="179016"/>
                  </a:lnTo>
                  <a:lnTo>
                    <a:pt x="86678" y="178620"/>
                  </a:lnTo>
                  <a:lnTo>
                    <a:pt x="86544" y="178216"/>
                  </a:lnTo>
                  <a:lnTo>
                    <a:pt x="86438" y="177813"/>
                  </a:lnTo>
                  <a:lnTo>
                    <a:pt x="86342" y="177410"/>
                  </a:lnTo>
                  <a:lnTo>
                    <a:pt x="86266" y="176999"/>
                  </a:lnTo>
                  <a:lnTo>
                    <a:pt x="86199" y="176588"/>
                  </a:lnTo>
                  <a:lnTo>
                    <a:pt x="86151" y="176177"/>
                  </a:lnTo>
                  <a:lnTo>
                    <a:pt x="86122" y="175767"/>
                  </a:lnTo>
                  <a:lnTo>
                    <a:pt x="86113" y="175348"/>
                  </a:lnTo>
                  <a:lnTo>
                    <a:pt x="86113" y="174937"/>
                  </a:lnTo>
                  <a:lnTo>
                    <a:pt x="86132" y="174527"/>
                  </a:lnTo>
                  <a:lnTo>
                    <a:pt x="86160" y="174116"/>
                  </a:lnTo>
                  <a:lnTo>
                    <a:pt x="86199" y="173720"/>
                  </a:lnTo>
                  <a:lnTo>
                    <a:pt x="86256" y="173324"/>
                  </a:lnTo>
                  <a:lnTo>
                    <a:pt x="86323" y="172921"/>
                  </a:lnTo>
                  <a:lnTo>
                    <a:pt x="86419" y="172517"/>
                  </a:lnTo>
                  <a:lnTo>
                    <a:pt x="86515" y="172122"/>
                  </a:lnTo>
                  <a:lnTo>
                    <a:pt x="86630" y="171726"/>
                  </a:lnTo>
                  <a:lnTo>
                    <a:pt x="86764" y="171330"/>
                  </a:lnTo>
                  <a:lnTo>
                    <a:pt x="86898" y="170941"/>
                  </a:lnTo>
                  <a:lnTo>
                    <a:pt x="87377" y="169963"/>
                  </a:lnTo>
                  <a:lnTo>
                    <a:pt x="87617" y="169477"/>
                  </a:lnTo>
                  <a:lnTo>
                    <a:pt x="87866" y="168992"/>
                  </a:lnTo>
                  <a:lnTo>
                    <a:pt x="90032" y="168096"/>
                  </a:lnTo>
                  <a:lnTo>
                    <a:pt x="92207" y="167192"/>
                  </a:lnTo>
                  <a:close/>
                  <a:moveTo>
                    <a:pt x="231479" y="169209"/>
                  </a:moveTo>
                  <a:lnTo>
                    <a:pt x="231757" y="169216"/>
                  </a:lnTo>
                  <a:lnTo>
                    <a:pt x="232035" y="169223"/>
                  </a:lnTo>
                  <a:lnTo>
                    <a:pt x="232303" y="169238"/>
                  </a:lnTo>
                  <a:lnTo>
                    <a:pt x="232572" y="169261"/>
                  </a:lnTo>
                  <a:lnTo>
                    <a:pt x="232840" y="169291"/>
                  </a:lnTo>
                  <a:lnTo>
                    <a:pt x="233099" y="169328"/>
                  </a:lnTo>
                  <a:lnTo>
                    <a:pt x="233367" y="169365"/>
                  </a:lnTo>
                  <a:lnTo>
                    <a:pt x="233626" y="169410"/>
                  </a:lnTo>
                  <a:lnTo>
                    <a:pt x="233875" y="169463"/>
                  </a:lnTo>
                  <a:lnTo>
                    <a:pt x="234124" y="169522"/>
                  </a:lnTo>
                  <a:lnTo>
                    <a:pt x="234373" y="169589"/>
                  </a:lnTo>
                  <a:lnTo>
                    <a:pt x="234622" y="169657"/>
                  </a:lnTo>
                  <a:lnTo>
                    <a:pt x="234862" y="169731"/>
                  </a:lnTo>
                  <a:lnTo>
                    <a:pt x="235101" y="169806"/>
                  </a:lnTo>
                  <a:lnTo>
                    <a:pt x="235331" y="169888"/>
                  </a:lnTo>
                  <a:lnTo>
                    <a:pt x="235561" y="169978"/>
                  </a:lnTo>
                  <a:lnTo>
                    <a:pt x="235791" y="170075"/>
                  </a:lnTo>
                  <a:lnTo>
                    <a:pt x="236012" y="170172"/>
                  </a:lnTo>
                  <a:lnTo>
                    <a:pt x="236232" y="170277"/>
                  </a:lnTo>
                  <a:lnTo>
                    <a:pt x="236443" y="170381"/>
                  </a:lnTo>
                  <a:lnTo>
                    <a:pt x="236654" y="170493"/>
                  </a:lnTo>
                  <a:lnTo>
                    <a:pt x="236855" y="170613"/>
                  </a:lnTo>
                  <a:lnTo>
                    <a:pt x="237056" y="170732"/>
                  </a:lnTo>
                  <a:lnTo>
                    <a:pt x="237257" y="170859"/>
                  </a:lnTo>
                  <a:lnTo>
                    <a:pt x="237449" y="170986"/>
                  </a:lnTo>
                  <a:lnTo>
                    <a:pt x="237631" y="171121"/>
                  </a:lnTo>
                  <a:lnTo>
                    <a:pt x="237813" y="171255"/>
                  </a:lnTo>
                  <a:lnTo>
                    <a:pt x="237995" y="171397"/>
                  </a:lnTo>
                  <a:lnTo>
                    <a:pt x="238168" y="171546"/>
                  </a:lnTo>
                  <a:lnTo>
                    <a:pt x="238330" y="171696"/>
                  </a:lnTo>
                  <a:lnTo>
                    <a:pt x="238493" y="171845"/>
                  </a:lnTo>
                  <a:lnTo>
                    <a:pt x="238647" y="172002"/>
                  </a:lnTo>
                  <a:lnTo>
                    <a:pt x="238800" y="172159"/>
                  </a:lnTo>
                  <a:lnTo>
                    <a:pt x="238944" y="172323"/>
                  </a:lnTo>
                  <a:lnTo>
                    <a:pt x="239087" y="172488"/>
                  </a:lnTo>
                  <a:lnTo>
                    <a:pt x="239222" y="172659"/>
                  </a:lnTo>
                  <a:lnTo>
                    <a:pt x="239346" y="172831"/>
                  </a:lnTo>
                  <a:lnTo>
                    <a:pt x="239471" y="173003"/>
                  </a:lnTo>
                  <a:lnTo>
                    <a:pt x="239586" y="173182"/>
                  </a:lnTo>
                  <a:lnTo>
                    <a:pt x="239701" y="173361"/>
                  </a:lnTo>
                  <a:lnTo>
                    <a:pt x="239797" y="173541"/>
                  </a:lnTo>
                  <a:lnTo>
                    <a:pt x="239902" y="173727"/>
                  </a:lnTo>
                  <a:lnTo>
                    <a:pt x="239988" y="173914"/>
                  </a:lnTo>
                  <a:lnTo>
                    <a:pt x="240074" y="174108"/>
                  </a:lnTo>
                  <a:lnTo>
                    <a:pt x="240151" y="174295"/>
                  </a:lnTo>
                  <a:lnTo>
                    <a:pt x="240228" y="174489"/>
                  </a:lnTo>
                  <a:lnTo>
                    <a:pt x="240295" y="174691"/>
                  </a:lnTo>
                  <a:lnTo>
                    <a:pt x="240352" y="174885"/>
                  </a:lnTo>
                  <a:lnTo>
                    <a:pt x="240400" y="175087"/>
                  </a:lnTo>
                  <a:lnTo>
                    <a:pt x="240448" y="175289"/>
                  </a:lnTo>
                  <a:lnTo>
                    <a:pt x="240486" y="175490"/>
                  </a:lnTo>
                  <a:lnTo>
                    <a:pt x="240515" y="175699"/>
                  </a:lnTo>
                  <a:lnTo>
                    <a:pt x="240534" y="175901"/>
                  </a:lnTo>
                  <a:lnTo>
                    <a:pt x="240553" y="176110"/>
                  </a:lnTo>
                  <a:lnTo>
                    <a:pt x="240553" y="176319"/>
                  </a:lnTo>
                  <a:lnTo>
                    <a:pt x="240553" y="176536"/>
                  </a:lnTo>
                  <a:lnTo>
                    <a:pt x="240553" y="176745"/>
                  </a:lnTo>
                  <a:lnTo>
                    <a:pt x="240534" y="176954"/>
                  </a:lnTo>
                  <a:lnTo>
                    <a:pt x="240515" y="177171"/>
                  </a:lnTo>
                  <a:lnTo>
                    <a:pt x="240477" y="177387"/>
                  </a:lnTo>
                  <a:lnTo>
                    <a:pt x="240438" y="177597"/>
                  </a:lnTo>
                  <a:lnTo>
                    <a:pt x="240391" y="177813"/>
                  </a:lnTo>
                  <a:lnTo>
                    <a:pt x="240343" y="178030"/>
                  </a:lnTo>
                  <a:lnTo>
                    <a:pt x="240276" y="178246"/>
                  </a:lnTo>
                  <a:lnTo>
                    <a:pt x="240209" y="178463"/>
                  </a:lnTo>
                  <a:lnTo>
                    <a:pt x="240132" y="178672"/>
                  </a:lnTo>
                  <a:lnTo>
                    <a:pt x="240046" y="178874"/>
                  </a:lnTo>
                  <a:lnTo>
                    <a:pt x="239959" y="179083"/>
                  </a:lnTo>
                  <a:lnTo>
                    <a:pt x="239864" y="179285"/>
                  </a:lnTo>
                  <a:lnTo>
                    <a:pt x="239758" y="179479"/>
                  </a:lnTo>
                  <a:lnTo>
                    <a:pt x="239653" y="179680"/>
                  </a:lnTo>
                  <a:lnTo>
                    <a:pt x="239547" y="179875"/>
                  </a:lnTo>
                  <a:lnTo>
                    <a:pt x="239423" y="180069"/>
                  </a:lnTo>
                  <a:lnTo>
                    <a:pt x="239308" y="180256"/>
                  </a:lnTo>
                  <a:lnTo>
                    <a:pt x="239174" y="180442"/>
                  </a:lnTo>
                  <a:lnTo>
                    <a:pt x="239040" y="180629"/>
                  </a:lnTo>
                  <a:lnTo>
                    <a:pt x="238905" y="180808"/>
                  </a:lnTo>
                  <a:lnTo>
                    <a:pt x="238762" y="180988"/>
                  </a:lnTo>
                  <a:lnTo>
                    <a:pt x="238608" y="181159"/>
                  </a:lnTo>
                  <a:lnTo>
                    <a:pt x="238455" y="181339"/>
                  </a:lnTo>
                  <a:lnTo>
                    <a:pt x="238292" y="181510"/>
                  </a:lnTo>
                  <a:lnTo>
                    <a:pt x="238129" y="181675"/>
                  </a:lnTo>
                  <a:lnTo>
                    <a:pt x="237957" y="181839"/>
                  </a:lnTo>
                  <a:lnTo>
                    <a:pt x="237784" y="182003"/>
                  </a:lnTo>
                  <a:lnTo>
                    <a:pt x="237602" y="182160"/>
                  </a:lnTo>
                  <a:lnTo>
                    <a:pt x="237420" y="182317"/>
                  </a:lnTo>
                  <a:lnTo>
                    <a:pt x="237047" y="182623"/>
                  </a:lnTo>
                  <a:lnTo>
                    <a:pt x="236644" y="182922"/>
                  </a:lnTo>
                  <a:lnTo>
                    <a:pt x="236232" y="183206"/>
                  </a:lnTo>
                  <a:lnTo>
                    <a:pt x="235801" y="183475"/>
                  </a:lnTo>
                  <a:lnTo>
                    <a:pt x="235351" y="183736"/>
                  </a:lnTo>
                  <a:lnTo>
                    <a:pt x="235111" y="183856"/>
                  </a:lnTo>
                  <a:lnTo>
                    <a:pt x="234756" y="184020"/>
                  </a:lnTo>
                  <a:lnTo>
                    <a:pt x="234296" y="184222"/>
                  </a:lnTo>
                  <a:lnTo>
                    <a:pt x="233750" y="184453"/>
                  </a:lnTo>
                  <a:lnTo>
                    <a:pt x="233147" y="184700"/>
                  </a:lnTo>
                  <a:lnTo>
                    <a:pt x="232486" y="184946"/>
                  </a:lnTo>
                  <a:lnTo>
                    <a:pt x="231796" y="185193"/>
                  </a:lnTo>
                  <a:lnTo>
                    <a:pt x="231441" y="185312"/>
                  </a:lnTo>
                  <a:lnTo>
                    <a:pt x="231087" y="185432"/>
                  </a:lnTo>
                  <a:lnTo>
                    <a:pt x="230732" y="185536"/>
                  </a:lnTo>
                  <a:lnTo>
                    <a:pt x="230387" y="185641"/>
                  </a:lnTo>
                  <a:lnTo>
                    <a:pt x="230042" y="185738"/>
                  </a:lnTo>
                  <a:lnTo>
                    <a:pt x="229697" y="185820"/>
                  </a:lnTo>
                  <a:lnTo>
                    <a:pt x="229371" y="185895"/>
                  </a:lnTo>
                  <a:lnTo>
                    <a:pt x="229046" y="185962"/>
                  </a:lnTo>
                  <a:lnTo>
                    <a:pt x="228739" y="186007"/>
                  </a:lnTo>
                  <a:lnTo>
                    <a:pt x="228452" y="186044"/>
                  </a:lnTo>
                  <a:lnTo>
                    <a:pt x="228183" y="186067"/>
                  </a:lnTo>
                  <a:lnTo>
                    <a:pt x="227925" y="186074"/>
                  </a:lnTo>
                  <a:lnTo>
                    <a:pt x="227810" y="186067"/>
                  </a:lnTo>
                  <a:lnTo>
                    <a:pt x="227695" y="186059"/>
                  </a:lnTo>
                  <a:lnTo>
                    <a:pt x="227589" y="186044"/>
                  </a:lnTo>
                  <a:lnTo>
                    <a:pt x="227493" y="186022"/>
                  </a:lnTo>
                  <a:lnTo>
                    <a:pt x="227398" y="185999"/>
                  </a:lnTo>
                  <a:lnTo>
                    <a:pt x="227311" y="185970"/>
                  </a:lnTo>
                  <a:lnTo>
                    <a:pt x="227225" y="185940"/>
                  </a:lnTo>
                  <a:lnTo>
                    <a:pt x="227158" y="185902"/>
                  </a:lnTo>
                  <a:lnTo>
                    <a:pt x="227091" y="185850"/>
                  </a:lnTo>
                  <a:lnTo>
                    <a:pt x="227033" y="185805"/>
                  </a:lnTo>
                  <a:lnTo>
                    <a:pt x="226986" y="185745"/>
                  </a:lnTo>
                  <a:lnTo>
                    <a:pt x="226947" y="185686"/>
                  </a:lnTo>
                  <a:lnTo>
                    <a:pt x="226861" y="185596"/>
                  </a:lnTo>
                  <a:lnTo>
                    <a:pt x="226784" y="185514"/>
                  </a:lnTo>
                  <a:lnTo>
                    <a:pt x="227014" y="185028"/>
                  </a:lnTo>
                  <a:lnTo>
                    <a:pt x="227235" y="184543"/>
                  </a:lnTo>
                  <a:lnTo>
                    <a:pt x="227455" y="184057"/>
                  </a:lnTo>
                  <a:lnTo>
                    <a:pt x="227666" y="183572"/>
                  </a:lnTo>
                  <a:lnTo>
                    <a:pt x="227867" y="183079"/>
                  </a:lnTo>
                  <a:lnTo>
                    <a:pt x="228068" y="182586"/>
                  </a:lnTo>
                  <a:lnTo>
                    <a:pt x="228260" y="182093"/>
                  </a:lnTo>
                  <a:lnTo>
                    <a:pt x="228452" y="181593"/>
                  </a:lnTo>
                  <a:lnTo>
                    <a:pt x="228634" y="181092"/>
                  </a:lnTo>
                  <a:lnTo>
                    <a:pt x="228806" y="180592"/>
                  </a:lnTo>
                  <a:lnTo>
                    <a:pt x="228979" y="180091"/>
                  </a:lnTo>
                  <a:lnTo>
                    <a:pt x="229141" y="179583"/>
                  </a:lnTo>
                  <a:lnTo>
                    <a:pt x="229458" y="178568"/>
                  </a:lnTo>
                  <a:lnTo>
                    <a:pt x="229745" y="177544"/>
                  </a:lnTo>
                  <a:lnTo>
                    <a:pt x="230023" y="176513"/>
                  </a:lnTo>
                  <a:lnTo>
                    <a:pt x="230282" y="175483"/>
                  </a:lnTo>
                  <a:lnTo>
                    <a:pt x="230512" y="174445"/>
                  </a:lnTo>
                  <a:lnTo>
                    <a:pt x="230742" y="173406"/>
                  </a:lnTo>
                  <a:lnTo>
                    <a:pt x="230943" y="172361"/>
                  </a:lnTo>
                  <a:lnTo>
                    <a:pt x="231134" y="171307"/>
                  </a:lnTo>
                  <a:lnTo>
                    <a:pt x="231317" y="170262"/>
                  </a:lnTo>
                  <a:lnTo>
                    <a:pt x="231479" y="169209"/>
                  </a:lnTo>
                  <a:close/>
                  <a:moveTo>
                    <a:pt x="159452" y="152052"/>
                  </a:moveTo>
                  <a:lnTo>
                    <a:pt x="159299" y="152858"/>
                  </a:lnTo>
                  <a:lnTo>
                    <a:pt x="159146" y="153672"/>
                  </a:lnTo>
                  <a:lnTo>
                    <a:pt x="159002" y="154487"/>
                  </a:lnTo>
                  <a:lnTo>
                    <a:pt x="158868" y="155301"/>
                  </a:lnTo>
                  <a:lnTo>
                    <a:pt x="158743" y="156122"/>
                  </a:lnTo>
                  <a:lnTo>
                    <a:pt x="158619" y="156937"/>
                  </a:lnTo>
                  <a:lnTo>
                    <a:pt x="158513" y="157766"/>
                  </a:lnTo>
                  <a:lnTo>
                    <a:pt x="158398" y="158587"/>
                  </a:lnTo>
                  <a:lnTo>
                    <a:pt x="158302" y="159416"/>
                  </a:lnTo>
                  <a:lnTo>
                    <a:pt x="158207" y="160245"/>
                  </a:lnTo>
                  <a:lnTo>
                    <a:pt x="158120" y="161082"/>
                  </a:lnTo>
                  <a:lnTo>
                    <a:pt x="158034" y="161911"/>
                  </a:lnTo>
                  <a:lnTo>
                    <a:pt x="157881" y="163584"/>
                  </a:lnTo>
                  <a:lnTo>
                    <a:pt x="157756" y="165265"/>
                  </a:lnTo>
                  <a:lnTo>
                    <a:pt x="157641" y="166953"/>
                  </a:lnTo>
                  <a:lnTo>
                    <a:pt x="157555" y="168641"/>
                  </a:lnTo>
                  <a:lnTo>
                    <a:pt x="157478" y="170336"/>
                  </a:lnTo>
                  <a:lnTo>
                    <a:pt x="157421" y="172039"/>
                  </a:lnTo>
                  <a:lnTo>
                    <a:pt x="157373" y="173742"/>
                  </a:lnTo>
                  <a:lnTo>
                    <a:pt x="157344" y="175445"/>
                  </a:lnTo>
                  <a:lnTo>
                    <a:pt x="157325" y="177156"/>
                  </a:lnTo>
                  <a:lnTo>
                    <a:pt x="157316" y="178859"/>
                  </a:lnTo>
                  <a:lnTo>
                    <a:pt x="157316" y="180569"/>
                  </a:lnTo>
                  <a:lnTo>
                    <a:pt x="157316" y="182280"/>
                  </a:lnTo>
                  <a:lnTo>
                    <a:pt x="157354" y="185701"/>
                  </a:lnTo>
                  <a:lnTo>
                    <a:pt x="157392" y="189114"/>
                  </a:lnTo>
                  <a:lnTo>
                    <a:pt x="157440" y="192513"/>
                  </a:lnTo>
                  <a:lnTo>
                    <a:pt x="157478" y="195889"/>
                  </a:lnTo>
                  <a:lnTo>
                    <a:pt x="157498" y="197577"/>
                  </a:lnTo>
                  <a:lnTo>
                    <a:pt x="157498" y="199250"/>
                  </a:lnTo>
                  <a:lnTo>
                    <a:pt x="157498" y="200923"/>
                  </a:lnTo>
                  <a:lnTo>
                    <a:pt x="157498" y="202581"/>
                  </a:lnTo>
                  <a:lnTo>
                    <a:pt x="157478" y="204239"/>
                  </a:lnTo>
                  <a:lnTo>
                    <a:pt x="157440" y="205883"/>
                  </a:lnTo>
                  <a:lnTo>
                    <a:pt x="155878" y="205793"/>
                  </a:lnTo>
                  <a:lnTo>
                    <a:pt x="154316" y="205681"/>
                  </a:lnTo>
                  <a:lnTo>
                    <a:pt x="152745" y="205569"/>
                  </a:lnTo>
                  <a:lnTo>
                    <a:pt x="151183" y="205434"/>
                  </a:lnTo>
                  <a:lnTo>
                    <a:pt x="149621" y="205293"/>
                  </a:lnTo>
                  <a:lnTo>
                    <a:pt x="148059" y="205128"/>
                  </a:lnTo>
                  <a:lnTo>
                    <a:pt x="146498" y="204949"/>
                  </a:lnTo>
                  <a:lnTo>
                    <a:pt x="145721" y="204852"/>
                  </a:lnTo>
                  <a:lnTo>
                    <a:pt x="144945" y="204755"/>
                  </a:lnTo>
                  <a:lnTo>
                    <a:pt x="144169" y="204650"/>
                  </a:lnTo>
                  <a:lnTo>
                    <a:pt x="143403" y="204538"/>
                  </a:lnTo>
                  <a:lnTo>
                    <a:pt x="142627" y="204426"/>
                  </a:lnTo>
                  <a:lnTo>
                    <a:pt x="141860" y="204307"/>
                  </a:lnTo>
                  <a:lnTo>
                    <a:pt x="141093" y="204187"/>
                  </a:lnTo>
                  <a:lnTo>
                    <a:pt x="140327" y="204053"/>
                  </a:lnTo>
                  <a:lnTo>
                    <a:pt x="139570" y="203918"/>
                  </a:lnTo>
                  <a:lnTo>
                    <a:pt x="138813" y="203784"/>
                  </a:lnTo>
                  <a:lnTo>
                    <a:pt x="138056" y="203634"/>
                  </a:lnTo>
                  <a:lnTo>
                    <a:pt x="137299" y="203485"/>
                  </a:lnTo>
                  <a:lnTo>
                    <a:pt x="136542" y="203328"/>
                  </a:lnTo>
                  <a:lnTo>
                    <a:pt x="135795" y="203164"/>
                  </a:lnTo>
                  <a:lnTo>
                    <a:pt x="135047" y="202992"/>
                  </a:lnTo>
                  <a:lnTo>
                    <a:pt x="134309" y="202820"/>
                  </a:lnTo>
                  <a:lnTo>
                    <a:pt x="133572" y="202633"/>
                  </a:lnTo>
                  <a:lnTo>
                    <a:pt x="132834" y="202447"/>
                  </a:lnTo>
                  <a:lnTo>
                    <a:pt x="132106" y="202253"/>
                  </a:lnTo>
                  <a:lnTo>
                    <a:pt x="131377" y="202051"/>
                  </a:lnTo>
                  <a:lnTo>
                    <a:pt x="130649" y="201842"/>
                  </a:lnTo>
                  <a:lnTo>
                    <a:pt x="129931" y="201625"/>
                  </a:lnTo>
                  <a:lnTo>
                    <a:pt x="129212" y="201409"/>
                  </a:lnTo>
                  <a:lnTo>
                    <a:pt x="128503" y="201177"/>
                  </a:lnTo>
                  <a:lnTo>
                    <a:pt x="127794" y="200938"/>
                  </a:lnTo>
                  <a:lnTo>
                    <a:pt x="127094" y="200691"/>
                  </a:lnTo>
                  <a:lnTo>
                    <a:pt x="126395" y="200445"/>
                  </a:lnTo>
                  <a:lnTo>
                    <a:pt x="125705" y="200184"/>
                  </a:lnTo>
                  <a:lnTo>
                    <a:pt x="125015" y="199915"/>
                  </a:lnTo>
                  <a:lnTo>
                    <a:pt x="124335" y="199638"/>
                  </a:lnTo>
                  <a:lnTo>
                    <a:pt x="123654" y="199354"/>
                  </a:lnTo>
                  <a:lnTo>
                    <a:pt x="122984" y="199063"/>
                  </a:lnTo>
                  <a:lnTo>
                    <a:pt x="122313" y="198764"/>
                  </a:lnTo>
                  <a:lnTo>
                    <a:pt x="121652" y="198458"/>
                  </a:lnTo>
                  <a:lnTo>
                    <a:pt x="120991" y="198144"/>
                  </a:lnTo>
                  <a:lnTo>
                    <a:pt x="120349" y="197816"/>
                  </a:lnTo>
                  <a:lnTo>
                    <a:pt x="119697" y="197480"/>
                  </a:lnTo>
                  <a:lnTo>
                    <a:pt x="119065" y="197136"/>
                  </a:lnTo>
                  <a:lnTo>
                    <a:pt x="118432" y="196785"/>
                  </a:lnTo>
                  <a:lnTo>
                    <a:pt x="117809" y="196427"/>
                  </a:lnTo>
                  <a:lnTo>
                    <a:pt x="117187" y="196053"/>
                  </a:lnTo>
                  <a:lnTo>
                    <a:pt x="116573" y="195672"/>
                  </a:lnTo>
                  <a:lnTo>
                    <a:pt x="115970" y="195284"/>
                  </a:lnTo>
                  <a:lnTo>
                    <a:pt x="115376" y="194888"/>
                  </a:lnTo>
                  <a:lnTo>
                    <a:pt x="114782" y="194477"/>
                  </a:lnTo>
                  <a:lnTo>
                    <a:pt x="114197" y="194059"/>
                  </a:lnTo>
                  <a:lnTo>
                    <a:pt x="113622" y="193626"/>
                  </a:lnTo>
                  <a:lnTo>
                    <a:pt x="113047" y="193192"/>
                  </a:lnTo>
                  <a:lnTo>
                    <a:pt x="112491" y="192737"/>
                  </a:lnTo>
                  <a:lnTo>
                    <a:pt x="111936" y="192281"/>
                  </a:lnTo>
                  <a:lnTo>
                    <a:pt x="111342" y="191766"/>
                  </a:lnTo>
                  <a:lnTo>
                    <a:pt x="110757" y="191243"/>
                  </a:lnTo>
                  <a:lnTo>
                    <a:pt x="110182" y="190720"/>
                  </a:lnTo>
                  <a:lnTo>
                    <a:pt x="109626" y="190182"/>
                  </a:lnTo>
                  <a:lnTo>
                    <a:pt x="109090" y="189644"/>
                  </a:lnTo>
                  <a:lnTo>
                    <a:pt x="108563" y="189107"/>
                  </a:lnTo>
                  <a:lnTo>
                    <a:pt x="108045" y="188554"/>
                  </a:lnTo>
                  <a:lnTo>
                    <a:pt x="107538" y="188001"/>
                  </a:lnTo>
                  <a:lnTo>
                    <a:pt x="107049" y="187441"/>
                  </a:lnTo>
                  <a:lnTo>
                    <a:pt x="106570" y="186881"/>
                  </a:lnTo>
                  <a:lnTo>
                    <a:pt x="106100" y="186313"/>
                  </a:lnTo>
                  <a:lnTo>
                    <a:pt x="105640" y="185738"/>
                  </a:lnTo>
                  <a:lnTo>
                    <a:pt x="105200" y="185163"/>
                  </a:lnTo>
                  <a:lnTo>
                    <a:pt x="104768" y="184580"/>
                  </a:lnTo>
                  <a:lnTo>
                    <a:pt x="104337" y="183990"/>
                  </a:lnTo>
                  <a:lnTo>
                    <a:pt x="103925" y="183400"/>
                  </a:lnTo>
                  <a:lnTo>
                    <a:pt x="103523" y="182810"/>
                  </a:lnTo>
                  <a:lnTo>
                    <a:pt x="103140" y="182213"/>
                  </a:lnTo>
                  <a:lnTo>
                    <a:pt x="102756" y="181608"/>
                  </a:lnTo>
                  <a:lnTo>
                    <a:pt x="102383" y="181003"/>
                  </a:lnTo>
                  <a:lnTo>
                    <a:pt x="102018" y="180390"/>
                  </a:lnTo>
                  <a:lnTo>
                    <a:pt x="101664" y="179778"/>
                  </a:lnTo>
                  <a:lnTo>
                    <a:pt x="101319" y="179165"/>
                  </a:lnTo>
                  <a:lnTo>
                    <a:pt x="100984" y="178545"/>
                  </a:lnTo>
                  <a:lnTo>
                    <a:pt x="100658" y="177918"/>
                  </a:lnTo>
                  <a:lnTo>
                    <a:pt x="100332" y="177290"/>
                  </a:lnTo>
                  <a:lnTo>
                    <a:pt x="100025" y="176663"/>
                  </a:lnTo>
                  <a:lnTo>
                    <a:pt x="99719" y="176035"/>
                  </a:lnTo>
                  <a:lnTo>
                    <a:pt x="99422" y="175401"/>
                  </a:lnTo>
                  <a:lnTo>
                    <a:pt x="99125" y="174758"/>
                  </a:lnTo>
                  <a:lnTo>
                    <a:pt x="98847" y="174123"/>
                  </a:lnTo>
                  <a:lnTo>
                    <a:pt x="98569" y="173481"/>
                  </a:lnTo>
                  <a:lnTo>
                    <a:pt x="98301" y="172839"/>
                  </a:lnTo>
                  <a:lnTo>
                    <a:pt x="98032" y="172189"/>
                  </a:lnTo>
                  <a:lnTo>
                    <a:pt x="97774" y="171539"/>
                  </a:lnTo>
                  <a:lnTo>
                    <a:pt x="97525" y="170889"/>
                  </a:lnTo>
                  <a:lnTo>
                    <a:pt x="97036" y="169589"/>
                  </a:lnTo>
                  <a:lnTo>
                    <a:pt x="96566" y="168275"/>
                  </a:lnTo>
                  <a:lnTo>
                    <a:pt x="96116" y="166960"/>
                  </a:lnTo>
                  <a:lnTo>
                    <a:pt x="95675" y="165638"/>
                  </a:lnTo>
                  <a:lnTo>
                    <a:pt x="95254" y="164316"/>
                  </a:lnTo>
                  <a:lnTo>
                    <a:pt x="94842" y="162987"/>
                  </a:lnTo>
                  <a:lnTo>
                    <a:pt x="94439" y="161665"/>
                  </a:lnTo>
                  <a:lnTo>
                    <a:pt x="94046" y="160335"/>
                  </a:lnTo>
                  <a:lnTo>
                    <a:pt x="93270" y="157683"/>
                  </a:lnTo>
                  <a:lnTo>
                    <a:pt x="92513" y="155039"/>
                  </a:lnTo>
                  <a:lnTo>
                    <a:pt x="92130" y="153725"/>
                  </a:lnTo>
                  <a:lnTo>
                    <a:pt x="91737" y="152410"/>
                  </a:lnTo>
                  <a:lnTo>
                    <a:pt x="100198" y="152380"/>
                  </a:lnTo>
                  <a:lnTo>
                    <a:pt x="108659" y="152336"/>
                  </a:lnTo>
                  <a:lnTo>
                    <a:pt x="125590" y="152246"/>
                  </a:lnTo>
                  <a:lnTo>
                    <a:pt x="159452" y="152052"/>
                  </a:lnTo>
                  <a:close/>
                  <a:moveTo>
                    <a:pt x="229113" y="151686"/>
                  </a:moveTo>
                  <a:lnTo>
                    <a:pt x="228979" y="152896"/>
                  </a:lnTo>
                  <a:lnTo>
                    <a:pt x="228854" y="154113"/>
                  </a:lnTo>
                  <a:lnTo>
                    <a:pt x="228614" y="156578"/>
                  </a:lnTo>
                  <a:lnTo>
                    <a:pt x="228375" y="159073"/>
                  </a:lnTo>
                  <a:lnTo>
                    <a:pt x="228126" y="161597"/>
                  </a:lnTo>
                  <a:lnTo>
                    <a:pt x="228001" y="162860"/>
                  </a:lnTo>
                  <a:lnTo>
                    <a:pt x="227857" y="164129"/>
                  </a:lnTo>
                  <a:lnTo>
                    <a:pt x="227714" y="165399"/>
                  </a:lnTo>
                  <a:lnTo>
                    <a:pt x="227551" y="166669"/>
                  </a:lnTo>
                  <a:lnTo>
                    <a:pt x="227369" y="167931"/>
                  </a:lnTo>
                  <a:lnTo>
                    <a:pt x="227187" y="169201"/>
                  </a:lnTo>
                  <a:lnTo>
                    <a:pt x="226976" y="170463"/>
                  </a:lnTo>
                  <a:lnTo>
                    <a:pt x="226746" y="171726"/>
                  </a:lnTo>
                  <a:lnTo>
                    <a:pt x="226621" y="172353"/>
                  </a:lnTo>
                  <a:lnTo>
                    <a:pt x="226497" y="172981"/>
                  </a:lnTo>
                  <a:lnTo>
                    <a:pt x="226363" y="173608"/>
                  </a:lnTo>
                  <a:lnTo>
                    <a:pt x="226229" y="174228"/>
                  </a:lnTo>
                  <a:lnTo>
                    <a:pt x="226075" y="174855"/>
                  </a:lnTo>
                  <a:lnTo>
                    <a:pt x="225922" y="175475"/>
                  </a:lnTo>
                  <a:lnTo>
                    <a:pt x="225769" y="176095"/>
                  </a:lnTo>
                  <a:lnTo>
                    <a:pt x="225606" y="176708"/>
                  </a:lnTo>
                  <a:lnTo>
                    <a:pt x="225424" y="177320"/>
                  </a:lnTo>
                  <a:lnTo>
                    <a:pt x="225251" y="177933"/>
                  </a:lnTo>
                  <a:lnTo>
                    <a:pt x="225060" y="178545"/>
                  </a:lnTo>
                  <a:lnTo>
                    <a:pt x="224858" y="179150"/>
                  </a:lnTo>
                  <a:lnTo>
                    <a:pt x="224657" y="179755"/>
                  </a:lnTo>
                  <a:lnTo>
                    <a:pt x="224446" y="180360"/>
                  </a:lnTo>
                  <a:lnTo>
                    <a:pt x="224226" y="180958"/>
                  </a:lnTo>
                  <a:lnTo>
                    <a:pt x="223996" y="181548"/>
                  </a:lnTo>
                  <a:lnTo>
                    <a:pt x="223756" y="182145"/>
                  </a:lnTo>
                  <a:lnTo>
                    <a:pt x="223507" y="182728"/>
                  </a:lnTo>
                  <a:lnTo>
                    <a:pt x="223249" y="183318"/>
                  </a:lnTo>
                  <a:lnTo>
                    <a:pt x="222971" y="183901"/>
                  </a:lnTo>
                  <a:lnTo>
                    <a:pt x="222693" y="184476"/>
                  </a:lnTo>
                  <a:lnTo>
                    <a:pt x="222405" y="185051"/>
                  </a:lnTo>
                  <a:lnTo>
                    <a:pt x="222108" y="185619"/>
                  </a:lnTo>
                  <a:lnTo>
                    <a:pt x="221792" y="186186"/>
                  </a:lnTo>
                  <a:lnTo>
                    <a:pt x="221476" y="186746"/>
                  </a:lnTo>
                  <a:lnTo>
                    <a:pt x="221141" y="187307"/>
                  </a:lnTo>
                  <a:lnTo>
                    <a:pt x="220796" y="187852"/>
                  </a:lnTo>
                  <a:lnTo>
                    <a:pt x="220441" y="188405"/>
                  </a:lnTo>
                  <a:lnTo>
                    <a:pt x="220077" y="188950"/>
                  </a:lnTo>
                  <a:lnTo>
                    <a:pt x="219694" y="189488"/>
                  </a:lnTo>
                  <a:lnTo>
                    <a:pt x="219301" y="190018"/>
                  </a:lnTo>
                  <a:lnTo>
                    <a:pt x="218889" y="190548"/>
                  </a:lnTo>
                  <a:lnTo>
                    <a:pt x="218640" y="190869"/>
                  </a:lnTo>
                  <a:lnTo>
                    <a:pt x="218381" y="191183"/>
                  </a:lnTo>
                  <a:lnTo>
                    <a:pt x="218113" y="191497"/>
                  </a:lnTo>
                  <a:lnTo>
                    <a:pt x="217844" y="191803"/>
                  </a:lnTo>
                  <a:lnTo>
                    <a:pt x="217576" y="192109"/>
                  </a:lnTo>
                  <a:lnTo>
                    <a:pt x="217298" y="192408"/>
                  </a:lnTo>
                  <a:lnTo>
                    <a:pt x="217020" y="192707"/>
                  </a:lnTo>
                  <a:lnTo>
                    <a:pt x="216733" y="192998"/>
                  </a:lnTo>
                  <a:lnTo>
                    <a:pt x="216445" y="193289"/>
                  </a:lnTo>
                  <a:lnTo>
                    <a:pt x="216158" y="193573"/>
                  </a:lnTo>
                  <a:lnTo>
                    <a:pt x="215861" y="193850"/>
                  </a:lnTo>
                  <a:lnTo>
                    <a:pt x="215564" y="194126"/>
                  </a:lnTo>
                  <a:lnTo>
                    <a:pt x="215267" y="194402"/>
                  </a:lnTo>
                  <a:lnTo>
                    <a:pt x="214960" y="194671"/>
                  </a:lnTo>
                  <a:lnTo>
                    <a:pt x="214644" y="194933"/>
                  </a:lnTo>
                  <a:lnTo>
                    <a:pt x="214337" y="195194"/>
                  </a:lnTo>
                  <a:lnTo>
                    <a:pt x="214021" y="195456"/>
                  </a:lnTo>
                  <a:lnTo>
                    <a:pt x="213695" y="195709"/>
                  </a:lnTo>
                  <a:lnTo>
                    <a:pt x="213370" y="195963"/>
                  </a:lnTo>
                  <a:lnTo>
                    <a:pt x="213044" y="196210"/>
                  </a:lnTo>
                  <a:lnTo>
                    <a:pt x="212383" y="196688"/>
                  </a:lnTo>
                  <a:lnTo>
                    <a:pt x="211702" y="197159"/>
                  </a:lnTo>
                  <a:lnTo>
                    <a:pt x="211012" y="197614"/>
                  </a:lnTo>
                  <a:lnTo>
                    <a:pt x="210313" y="198047"/>
                  </a:lnTo>
                  <a:lnTo>
                    <a:pt x="209594" y="198473"/>
                  </a:lnTo>
                  <a:lnTo>
                    <a:pt x="208876" y="198891"/>
                  </a:lnTo>
                  <a:lnTo>
                    <a:pt x="208138" y="199287"/>
                  </a:lnTo>
                  <a:lnTo>
                    <a:pt x="207391" y="199676"/>
                  </a:lnTo>
                  <a:lnTo>
                    <a:pt x="206624" y="200042"/>
                  </a:lnTo>
                  <a:lnTo>
                    <a:pt x="205857" y="200400"/>
                  </a:lnTo>
                  <a:lnTo>
                    <a:pt x="205081" y="200751"/>
                  </a:lnTo>
                  <a:lnTo>
                    <a:pt x="204286" y="201087"/>
                  </a:lnTo>
                  <a:lnTo>
                    <a:pt x="203491" y="201409"/>
                  </a:lnTo>
                  <a:lnTo>
                    <a:pt x="202686" y="201715"/>
                  </a:lnTo>
                  <a:lnTo>
                    <a:pt x="201862" y="202014"/>
                  </a:lnTo>
                  <a:lnTo>
                    <a:pt x="201038" y="202297"/>
                  </a:lnTo>
                  <a:lnTo>
                    <a:pt x="200214" y="202574"/>
                  </a:lnTo>
                  <a:lnTo>
                    <a:pt x="199370" y="202835"/>
                  </a:lnTo>
                  <a:lnTo>
                    <a:pt x="198518" y="203082"/>
                  </a:lnTo>
                  <a:lnTo>
                    <a:pt x="197665" y="203328"/>
                  </a:lnTo>
                  <a:lnTo>
                    <a:pt x="196803" y="203552"/>
                  </a:lnTo>
                  <a:lnTo>
                    <a:pt x="195940" y="203776"/>
                  </a:lnTo>
                  <a:lnTo>
                    <a:pt x="195068" y="203978"/>
                  </a:lnTo>
                  <a:lnTo>
                    <a:pt x="194187" y="204180"/>
                  </a:lnTo>
                  <a:lnTo>
                    <a:pt x="193305" y="204366"/>
                  </a:lnTo>
                  <a:lnTo>
                    <a:pt x="192414" y="204546"/>
                  </a:lnTo>
                  <a:lnTo>
                    <a:pt x="191523" y="204710"/>
                  </a:lnTo>
                  <a:lnTo>
                    <a:pt x="190622" y="204874"/>
                  </a:lnTo>
                  <a:lnTo>
                    <a:pt x="189722" y="205024"/>
                  </a:lnTo>
                  <a:lnTo>
                    <a:pt x="188821" y="205158"/>
                  </a:lnTo>
                  <a:lnTo>
                    <a:pt x="187911" y="205293"/>
                  </a:lnTo>
                  <a:lnTo>
                    <a:pt x="187000" y="205412"/>
                  </a:lnTo>
                  <a:lnTo>
                    <a:pt x="186080" y="205532"/>
                  </a:lnTo>
                  <a:lnTo>
                    <a:pt x="185170" y="205636"/>
                  </a:lnTo>
                  <a:lnTo>
                    <a:pt x="184250" y="205733"/>
                  </a:lnTo>
                  <a:lnTo>
                    <a:pt x="183330" y="205823"/>
                  </a:lnTo>
                  <a:lnTo>
                    <a:pt x="182411" y="205905"/>
                  </a:lnTo>
                  <a:lnTo>
                    <a:pt x="181491" y="205972"/>
                  </a:lnTo>
                  <a:lnTo>
                    <a:pt x="180571" y="206039"/>
                  </a:lnTo>
                  <a:lnTo>
                    <a:pt x="179651" y="206099"/>
                  </a:lnTo>
                  <a:lnTo>
                    <a:pt x="178731" y="206151"/>
                  </a:lnTo>
                  <a:lnTo>
                    <a:pt x="177811" y="206196"/>
                  </a:lnTo>
                  <a:lnTo>
                    <a:pt x="176891" y="206234"/>
                  </a:lnTo>
                  <a:lnTo>
                    <a:pt x="175972" y="206271"/>
                  </a:lnTo>
                  <a:lnTo>
                    <a:pt x="175052" y="206293"/>
                  </a:lnTo>
                  <a:lnTo>
                    <a:pt x="174132" y="206316"/>
                  </a:lnTo>
                  <a:lnTo>
                    <a:pt x="173222" y="206323"/>
                  </a:lnTo>
                  <a:lnTo>
                    <a:pt x="172311" y="206331"/>
                  </a:lnTo>
                  <a:lnTo>
                    <a:pt x="171411" y="206338"/>
                  </a:lnTo>
                  <a:lnTo>
                    <a:pt x="170500" y="206331"/>
                  </a:lnTo>
                  <a:lnTo>
                    <a:pt x="169600" y="206323"/>
                  </a:lnTo>
                  <a:lnTo>
                    <a:pt x="168708" y="206308"/>
                  </a:lnTo>
                  <a:lnTo>
                    <a:pt x="167817" y="206293"/>
                  </a:lnTo>
                  <a:lnTo>
                    <a:pt x="166926" y="206271"/>
                  </a:lnTo>
                  <a:lnTo>
                    <a:pt x="165393" y="206226"/>
                  </a:lnTo>
                  <a:lnTo>
                    <a:pt x="163841" y="206181"/>
                  </a:lnTo>
                  <a:lnTo>
                    <a:pt x="162289" y="206122"/>
                  </a:lnTo>
                  <a:lnTo>
                    <a:pt x="160746" y="206054"/>
                  </a:lnTo>
                  <a:lnTo>
                    <a:pt x="161014" y="202798"/>
                  </a:lnTo>
                  <a:lnTo>
                    <a:pt x="161302" y="199489"/>
                  </a:lnTo>
                  <a:lnTo>
                    <a:pt x="161599" y="196128"/>
                  </a:lnTo>
                  <a:lnTo>
                    <a:pt x="161886" y="192737"/>
                  </a:lnTo>
                  <a:lnTo>
                    <a:pt x="162020" y="191034"/>
                  </a:lnTo>
                  <a:lnTo>
                    <a:pt x="162154" y="189316"/>
                  </a:lnTo>
                  <a:lnTo>
                    <a:pt x="162279" y="187598"/>
                  </a:lnTo>
                  <a:lnTo>
                    <a:pt x="162394" y="185880"/>
                  </a:lnTo>
                  <a:lnTo>
                    <a:pt x="162499" y="184155"/>
                  </a:lnTo>
                  <a:lnTo>
                    <a:pt x="162595" y="182422"/>
                  </a:lnTo>
                  <a:lnTo>
                    <a:pt x="162681" y="180696"/>
                  </a:lnTo>
                  <a:lnTo>
                    <a:pt x="162748" y="178963"/>
                  </a:lnTo>
                  <a:lnTo>
                    <a:pt x="162796" y="177238"/>
                  </a:lnTo>
                  <a:lnTo>
                    <a:pt x="162835" y="175505"/>
                  </a:lnTo>
                  <a:lnTo>
                    <a:pt x="162844" y="173780"/>
                  </a:lnTo>
                  <a:lnTo>
                    <a:pt x="162844" y="172062"/>
                  </a:lnTo>
                  <a:lnTo>
                    <a:pt x="162825" y="170344"/>
                  </a:lnTo>
                  <a:lnTo>
                    <a:pt x="162806" y="169485"/>
                  </a:lnTo>
                  <a:lnTo>
                    <a:pt x="162777" y="168633"/>
                  </a:lnTo>
                  <a:lnTo>
                    <a:pt x="162739" y="167782"/>
                  </a:lnTo>
                  <a:lnTo>
                    <a:pt x="162701" y="166930"/>
                  </a:lnTo>
                  <a:lnTo>
                    <a:pt x="162662" y="166079"/>
                  </a:lnTo>
                  <a:lnTo>
                    <a:pt x="162605" y="165235"/>
                  </a:lnTo>
                  <a:lnTo>
                    <a:pt x="162547" y="164383"/>
                  </a:lnTo>
                  <a:lnTo>
                    <a:pt x="162490" y="163547"/>
                  </a:lnTo>
                  <a:lnTo>
                    <a:pt x="162413" y="162703"/>
                  </a:lnTo>
                  <a:lnTo>
                    <a:pt x="162336" y="161866"/>
                  </a:lnTo>
                  <a:lnTo>
                    <a:pt x="162250" y="161030"/>
                  </a:lnTo>
                  <a:lnTo>
                    <a:pt x="162154" y="160201"/>
                  </a:lnTo>
                  <a:lnTo>
                    <a:pt x="162059" y="159364"/>
                  </a:lnTo>
                  <a:lnTo>
                    <a:pt x="161944" y="158542"/>
                  </a:lnTo>
                  <a:lnTo>
                    <a:pt x="161829" y="157713"/>
                  </a:lnTo>
                  <a:lnTo>
                    <a:pt x="161704" y="156899"/>
                  </a:lnTo>
                  <a:lnTo>
                    <a:pt x="161570" y="156078"/>
                  </a:lnTo>
                  <a:lnTo>
                    <a:pt x="161426" y="155263"/>
                  </a:lnTo>
                  <a:lnTo>
                    <a:pt x="161273" y="154457"/>
                  </a:lnTo>
                  <a:lnTo>
                    <a:pt x="161120" y="153650"/>
                  </a:lnTo>
                  <a:lnTo>
                    <a:pt x="160947" y="152851"/>
                  </a:lnTo>
                  <a:lnTo>
                    <a:pt x="160775" y="152052"/>
                  </a:lnTo>
                  <a:lnTo>
                    <a:pt x="177859" y="151955"/>
                  </a:lnTo>
                  <a:lnTo>
                    <a:pt x="194944" y="151865"/>
                  </a:lnTo>
                  <a:lnTo>
                    <a:pt x="212028" y="151775"/>
                  </a:lnTo>
                  <a:lnTo>
                    <a:pt x="229113" y="151686"/>
                  </a:lnTo>
                  <a:close/>
                  <a:moveTo>
                    <a:pt x="154326" y="0"/>
                  </a:moveTo>
                  <a:lnTo>
                    <a:pt x="154154" y="15"/>
                  </a:lnTo>
                  <a:lnTo>
                    <a:pt x="153971" y="30"/>
                  </a:lnTo>
                  <a:lnTo>
                    <a:pt x="153799" y="52"/>
                  </a:lnTo>
                  <a:lnTo>
                    <a:pt x="153627" y="90"/>
                  </a:lnTo>
                  <a:lnTo>
                    <a:pt x="153454" y="134"/>
                  </a:lnTo>
                  <a:lnTo>
                    <a:pt x="153291" y="187"/>
                  </a:lnTo>
                  <a:lnTo>
                    <a:pt x="153128" y="254"/>
                  </a:lnTo>
                  <a:lnTo>
                    <a:pt x="152975" y="321"/>
                  </a:lnTo>
                  <a:lnTo>
                    <a:pt x="152831" y="403"/>
                  </a:lnTo>
                  <a:lnTo>
                    <a:pt x="152688" y="493"/>
                  </a:lnTo>
                  <a:lnTo>
                    <a:pt x="152563" y="590"/>
                  </a:lnTo>
                  <a:lnTo>
                    <a:pt x="152438" y="702"/>
                  </a:lnTo>
                  <a:lnTo>
                    <a:pt x="152304" y="635"/>
                  </a:lnTo>
                  <a:lnTo>
                    <a:pt x="152170" y="583"/>
                  </a:lnTo>
                  <a:lnTo>
                    <a:pt x="152026" y="530"/>
                  </a:lnTo>
                  <a:lnTo>
                    <a:pt x="151873" y="486"/>
                  </a:lnTo>
                  <a:lnTo>
                    <a:pt x="151710" y="448"/>
                  </a:lnTo>
                  <a:lnTo>
                    <a:pt x="151547" y="426"/>
                  </a:lnTo>
                  <a:lnTo>
                    <a:pt x="151365" y="403"/>
                  </a:lnTo>
                  <a:lnTo>
                    <a:pt x="151183" y="403"/>
                  </a:lnTo>
                  <a:lnTo>
                    <a:pt x="133342" y="314"/>
                  </a:lnTo>
                  <a:lnTo>
                    <a:pt x="124431" y="276"/>
                  </a:lnTo>
                  <a:lnTo>
                    <a:pt x="115510" y="246"/>
                  </a:lnTo>
                  <a:lnTo>
                    <a:pt x="111045" y="239"/>
                  </a:lnTo>
                  <a:lnTo>
                    <a:pt x="106589" y="239"/>
                  </a:lnTo>
                  <a:lnTo>
                    <a:pt x="102133" y="246"/>
                  </a:lnTo>
                  <a:lnTo>
                    <a:pt x="97668" y="261"/>
                  </a:lnTo>
                  <a:lnTo>
                    <a:pt x="93213" y="276"/>
                  </a:lnTo>
                  <a:lnTo>
                    <a:pt x="88757" y="306"/>
                  </a:lnTo>
                  <a:lnTo>
                    <a:pt x="84292" y="351"/>
                  </a:lnTo>
                  <a:lnTo>
                    <a:pt x="79836" y="403"/>
                  </a:lnTo>
                  <a:lnTo>
                    <a:pt x="79731" y="403"/>
                  </a:lnTo>
                  <a:lnTo>
                    <a:pt x="79626" y="411"/>
                  </a:lnTo>
                  <a:lnTo>
                    <a:pt x="79530" y="426"/>
                  </a:lnTo>
                  <a:lnTo>
                    <a:pt x="79434" y="448"/>
                  </a:lnTo>
                  <a:lnTo>
                    <a:pt x="79348" y="471"/>
                  </a:lnTo>
                  <a:lnTo>
                    <a:pt x="79261" y="500"/>
                  </a:lnTo>
                  <a:lnTo>
                    <a:pt x="79175" y="530"/>
                  </a:lnTo>
                  <a:lnTo>
                    <a:pt x="79108" y="560"/>
                  </a:lnTo>
                  <a:lnTo>
                    <a:pt x="79031" y="598"/>
                  </a:lnTo>
                  <a:lnTo>
                    <a:pt x="78974" y="642"/>
                  </a:lnTo>
                  <a:lnTo>
                    <a:pt x="78907" y="687"/>
                  </a:lnTo>
                  <a:lnTo>
                    <a:pt x="78849" y="732"/>
                  </a:lnTo>
                  <a:lnTo>
                    <a:pt x="78754" y="837"/>
                  </a:lnTo>
                  <a:lnTo>
                    <a:pt x="78677" y="949"/>
                  </a:lnTo>
                  <a:lnTo>
                    <a:pt x="78619" y="1061"/>
                  </a:lnTo>
                  <a:lnTo>
                    <a:pt x="78581" y="1188"/>
                  </a:lnTo>
                  <a:lnTo>
                    <a:pt x="78562" y="1315"/>
                  </a:lnTo>
                  <a:lnTo>
                    <a:pt x="78562" y="1442"/>
                  </a:lnTo>
                  <a:lnTo>
                    <a:pt x="78572" y="1569"/>
                  </a:lnTo>
                  <a:lnTo>
                    <a:pt x="78610" y="1696"/>
                  </a:lnTo>
                  <a:lnTo>
                    <a:pt x="78667" y="1822"/>
                  </a:lnTo>
                  <a:lnTo>
                    <a:pt x="78734" y="1942"/>
                  </a:lnTo>
                  <a:lnTo>
                    <a:pt x="78696" y="2062"/>
                  </a:lnTo>
                  <a:lnTo>
                    <a:pt x="78687" y="2129"/>
                  </a:lnTo>
                  <a:lnTo>
                    <a:pt x="78687" y="2203"/>
                  </a:lnTo>
                  <a:lnTo>
                    <a:pt x="78706" y="2540"/>
                  </a:lnTo>
                  <a:lnTo>
                    <a:pt x="78734" y="2868"/>
                  </a:lnTo>
                  <a:lnTo>
                    <a:pt x="78773" y="3204"/>
                  </a:lnTo>
                  <a:lnTo>
                    <a:pt x="78821" y="3533"/>
                  </a:lnTo>
                  <a:lnTo>
                    <a:pt x="78869" y="3862"/>
                  </a:lnTo>
                  <a:lnTo>
                    <a:pt x="78926" y="4183"/>
                  </a:lnTo>
                  <a:lnTo>
                    <a:pt x="78993" y="4504"/>
                  </a:lnTo>
                  <a:lnTo>
                    <a:pt x="79060" y="4818"/>
                  </a:lnTo>
                  <a:lnTo>
                    <a:pt x="79137" y="5139"/>
                  </a:lnTo>
                  <a:lnTo>
                    <a:pt x="79214" y="5453"/>
                  </a:lnTo>
                  <a:lnTo>
                    <a:pt x="79300" y="5759"/>
                  </a:lnTo>
                  <a:lnTo>
                    <a:pt x="79396" y="6065"/>
                  </a:lnTo>
                  <a:lnTo>
                    <a:pt x="79491" y="6371"/>
                  </a:lnTo>
                  <a:lnTo>
                    <a:pt x="79597" y="6670"/>
                  </a:lnTo>
                  <a:lnTo>
                    <a:pt x="79702" y="6976"/>
                  </a:lnTo>
                  <a:lnTo>
                    <a:pt x="79817" y="7268"/>
                  </a:lnTo>
                  <a:lnTo>
                    <a:pt x="79942" y="7566"/>
                  </a:lnTo>
                  <a:lnTo>
                    <a:pt x="80066" y="7858"/>
                  </a:lnTo>
                  <a:lnTo>
                    <a:pt x="80200" y="8141"/>
                  </a:lnTo>
                  <a:lnTo>
                    <a:pt x="80335" y="8433"/>
                  </a:lnTo>
                  <a:lnTo>
                    <a:pt x="80478" y="8717"/>
                  </a:lnTo>
                  <a:lnTo>
                    <a:pt x="80622" y="8993"/>
                  </a:lnTo>
                  <a:lnTo>
                    <a:pt x="80775" y="9269"/>
                  </a:lnTo>
                  <a:lnTo>
                    <a:pt x="80938" y="9546"/>
                  </a:lnTo>
                  <a:lnTo>
                    <a:pt x="81101" y="9822"/>
                  </a:lnTo>
                  <a:lnTo>
                    <a:pt x="81274" y="10091"/>
                  </a:lnTo>
                  <a:lnTo>
                    <a:pt x="81446" y="10360"/>
                  </a:lnTo>
                  <a:lnTo>
                    <a:pt x="81619" y="10621"/>
                  </a:lnTo>
                  <a:lnTo>
                    <a:pt x="81810" y="10883"/>
                  </a:lnTo>
                  <a:lnTo>
                    <a:pt x="81992" y="11144"/>
                  </a:lnTo>
                  <a:lnTo>
                    <a:pt x="82194" y="11398"/>
                  </a:lnTo>
                  <a:lnTo>
                    <a:pt x="82385" y="11652"/>
                  </a:lnTo>
                  <a:lnTo>
                    <a:pt x="82596" y="11906"/>
                  </a:lnTo>
                  <a:lnTo>
                    <a:pt x="82797" y="12152"/>
                  </a:lnTo>
                  <a:lnTo>
                    <a:pt x="83018" y="12399"/>
                  </a:lnTo>
                  <a:lnTo>
                    <a:pt x="83228" y="12645"/>
                  </a:lnTo>
                  <a:lnTo>
                    <a:pt x="83679" y="13123"/>
                  </a:lnTo>
                  <a:lnTo>
                    <a:pt x="84148" y="13594"/>
                  </a:lnTo>
                  <a:lnTo>
                    <a:pt x="84637" y="14050"/>
                  </a:lnTo>
                  <a:lnTo>
                    <a:pt x="85135" y="14498"/>
                  </a:lnTo>
                  <a:lnTo>
                    <a:pt x="85653" y="14939"/>
                  </a:lnTo>
                  <a:lnTo>
                    <a:pt x="86189" y="15364"/>
                  </a:lnTo>
                  <a:lnTo>
                    <a:pt x="86745" y="15775"/>
                  </a:lnTo>
                  <a:lnTo>
                    <a:pt x="87310" y="16186"/>
                  </a:lnTo>
                  <a:lnTo>
                    <a:pt x="87895" y="16574"/>
                  </a:lnTo>
                  <a:lnTo>
                    <a:pt x="88489" y="16963"/>
                  </a:lnTo>
                  <a:lnTo>
                    <a:pt x="89102" y="17336"/>
                  </a:lnTo>
                  <a:lnTo>
                    <a:pt x="89725" y="17702"/>
                  </a:lnTo>
                  <a:lnTo>
                    <a:pt x="90367" y="18053"/>
                  </a:lnTo>
                  <a:lnTo>
                    <a:pt x="91018" y="18397"/>
                  </a:lnTo>
                  <a:lnTo>
                    <a:pt x="90903" y="18897"/>
                  </a:lnTo>
                  <a:lnTo>
                    <a:pt x="90798" y="19398"/>
                  </a:lnTo>
                  <a:lnTo>
                    <a:pt x="90712" y="19906"/>
                  </a:lnTo>
                  <a:lnTo>
                    <a:pt x="90626" y="20413"/>
                  </a:lnTo>
                  <a:lnTo>
                    <a:pt x="90559" y="20921"/>
                  </a:lnTo>
                  <a:lnTo>
                    <a:pt x="90491" y="21437"/>
                  </a:lnTo>
                  <a:lnTo>
                    <a:pt x="90444" y="21960"/>
                  </a:lnTo>
                  <a:lnTo>
                    <a:pt x="90405" y="22475"/>
                  </a:lnTo>
                  <a:lnTo>
                    <a:pt x="90376" y="22998"/>
                  </a:lnTo>
                  <a:lnTo>
                    <a:pt x="90357" y="23521"/>
                  </a:lnTo>
                  <a:lnTo>
                    <a:pt x="90348" y="24051"/>
                  </a:lnTo>
                  <a:lnTo>
                    <a:pt x="90357" y="24574"/>
                  </a:lnTo>
                  <a:lnTo>
                    <a:pt x="90367" y="25104"/>
                  </a:lnTo>
                  <a:lnTo>
                    <a:pt x="90396" y="25634"/>
                  </a:lnTo>
                  <a:lnTo>
                    <a:pt x="90434" y="26165"/>
                  </a:lnTo>
                  <a:lnTo>
                    <a:pt x="90472" y="26695"/>
                  </a:lnTo>
                  <a:lnTo>
                    <a:pt x="90530" y="27225"/>
                  </a:lnTo>
                  <a:lnTo>
                    <a:pt x="90597" y="27756"/>
                  </a:lnTo>
                  <a:lnTo>
                    <a:pt x="90683" y="28286"/>
                  </a:lnTo>
                  <a:lnTo>
                    <a:pt x="90769" y="28816"/>
                  </a:lnTo>
                  <a:lnTo>
                    <a:pt x="90865" y="29347"/>
                  </a:lnTo>
                  <a:lnTo>
                    <a:pt x="90971" y="29877"/>
                  </a:lnTo>
                  <a:lnTo>
                    <a:pt x="91095" y="30407"/>
                  </a:lnTo>
                  <a:lnTo>
                    <a:pt x="91220" y="30938"/>
                  </a:lnTo>
                  <a:lnTo>
                    <a:pt x="91363" y="31468"/>
                  </a:lnTo>
                  <a:lnTo>
                    <a:pt x="91507" y="31991"/>
                  </a:lnTo>
                  <a:lnTo>
                    <a:pt x="91670" y="32514"/>
                  </a:lnTo>
                  <a:lnTo>
                    <a:pt x="91842" y="33037"/>
                  </a:lnTo>
                  <a:lnTo>
                    <a:pt x="92015" y="33559"/>
                  </a:lnTo>
                  <a:lnTo>
                    <a:pt x="92207" y="34075"/>
                  </a:lnTo>
                  <a:lnTo>
                    <a:pt x="92408" y="34590"/>
                  </a:lnTo>
                  <a:lnTo>
                    <a:pt x="92619" y="35106"/>
                  </a:lnTo>
                  <a:lnTo>
                    <a:pt x="92839" y="35613"/>
                  </a:lnTo>
                  <a:lnTo>
                    <a:pt x="93069" y="36114"/>
                  </a:lnTo>
                  <a:lnTo>
                    <a:pt x="93309" y="36622"/>
                  </a:lnTo>
                  <a:lnTo>
                    <a:pt x="93558" y="37122"/>
                  </a:lnTo>
                  <a:lnTo>
                    <a:pt x="93816" y="37615"/>
                  </a:lnTo>
                  <a:lnTo>
                    <a:pt x="94085" y="38108"/>
                  </a:lnTo>
                  <a:lnTo>
                    <a:pt x="94363" y="38594"/>
                  </a:lnTo>
                  <a:lnTo>
                    <a:pt x="94650" y="39079"/>
                  </a:lnTo>
                  <a:lnTo>
                    <a:pt x="94947" y="39557"/>
                  </a:lnTo>
                  <a:lnTo>
                    <a:pt x="95254" y="40028"/>
                  </a:lnTo>
                  <a:lnTo>
                    <a:pt x="95570" y="40498"/>
                  </a:lnTo>
                  <a:lnTo>
                    <a:pt x="95905" y="40954"/>
                  </a:lnTo>
                  <a:lnTo>
                    <a:pt x="96241" y="41417"/>
                  </a:lnTo>
                  <a:lnTo>
                    <a:pt x="96586" y="41865"/>
                  </a:lnTo>
                  <a:lnTo>
                    <a:pt x="96940" y="42313"/>
                  </a:lnTo>
                  <a:lnTo>
                    <a:pt x="97304" y="42754"/>
                  </a:lnTo>
                  <a:lnTo>
                    <a:pt x="97678" y="43187"/>
                  </a:lnTo>
                  <a:lnTo>
                    <a:pt x="98061" y="43613"/>
                  </a:lnTo>
                  <a:lnTo>
                    <a:pt x="98454" y="44031"/>
                  </a:lnTo>
                  <a:lnTo>
                    <a:pt x="98856" y="44442"/>
                  </a:lnTo>
                  <a:lnTo>
                    <a:pt x="99259" y="44845"/>
                  </a:lnTo>
                  <a:lnTo>
                    <a:pt x="99680" y="45249"/>
                  </a:lnTo>
                  <a:lnTo>
                    <a:pt x="100112" y="45637"/>
                  </a:lnTo>
                  <a:lnTo>
                    <a:pt x="100552" y="46018"/>
                  </a:lnTo>
                  <a:lnTo>
                    <a:pt x="100993" y="46392"/>
                  </a:lnTo>
                  <a:lnTo>
                    <a:pt x="101453" y="46758"/>
                  </a:lnTo>
                  <a:lnTo>
                    <a:pt x="101923" y="47116"/>
                  </a:lnTo>
                  <a:lnTo>
                    <a:pt x="102392" y="47467"/>
                  </a:lnTo>
                  <a:lnTo>
                    <a:pt x="102871" y="47811"/>
                  </a:lnTo>
                  <a:lnTo>
                    <a:pt x="103369" y="48139"/>
                  </a:lnTo>
                  <a:lnTo>
                    <a:pt x="103868" y="48461"/>
                  </a:lnTo>
                  <a:lnTo>
                    <a:pt x="104376" y="48774"/>
                  </a:lnTo>
                  <a:lnTo>
                    <a:pt x="104414" y="49693"/>
                  </a:lnTo>
                  <a:lnTo>
                    <a:pt x="104443" y="50612"/>
                  </a:lnTo>
                  <a:lnTo>
                    <a:pt x="104452" y="51530"/>
                  </a:lnTo>
                  <a:lnTo>
                    <a:pt x="104452" y="52449"/>
                  </a:lnTo>
                  <a:lnTo>
                    <a:pt x="104443" y="53368"/>
                  </a:lnTo>
                  <a:lnTo>
                    <a:pt x="104424" y="54287"/>
                  </a:lnTo>
                  <a:lnTo>
                    <a:pt x="104395" y="55198"/>
                  </a:lnTo>
                  <a:lnTo>
                    <a:pt x="104356" y="56109"/>
                  </a:lnTo>
                  <a:lnTo>
                    <a:pt x="104309" y="57028"/>
                  </a:lnTo>
                  <a:lnTo>
                    <a:pt x="104261" y="57939"/>
                  </a:lnTo>
                  <a:lnTo>
                    <a:pt x="104146" y="59762"/>
                  </a:lnTo>
                  <a:lnTo>
                    <a:pt x="104011" y="61584"/>
                  </a:lnTo>
                  <a:lnTo>
                    <a:pt x="103858" y="63407"/>
                  </a:lnTo>
                  <a:lnTo>
                    <a:pt x="103571" y="67044"/>
                  </a:lnTo>
                  <a:lnTo>
                    <a:pt x="103437" y="68867"/>
                  </a:lnTo>
                  <a:lnTo>
                    <a:pt x="103322" y="70689"/>
                  </a:lnTo>
                  <a:lnTo>
                    <a:pt x="103264" y="71600"/>
                  </a:lnTo>
                  <a:lnTo>
                    <a:pt x="103226" y="72512"/>
                  </a:lnTo>
                  <a:lnTo>
                    <a:pt x="103187" y="73423"/>
                  </a:lnTo>
                  <a:lnTo>
                    <a:pt x="103159" y="74334"/>
                  </a:lnTo>
                  <a:lnTo>
                    <a:pt x="103140" y="75245"/>
                  </a:lnTo>
                  <a:lnTo>
                    <a:pt x="103130" y="76164"/>
                  </a:lnTo>
                  <a:lnTo>
                    <a:pt x="103130" y="77075"/>
                  </a:lnTo>
                  <a:lnTo>
                    <a:pt x="103140" y="77994"/>
                  </a:lnTo>
                  <a:lnTo>
                    <a:pt x="100821" y="78001"/>
                  </a:lnTo>
                  <a:lnTo>
                    <a:pt x="98492" y="78009"/>
                  </a:lnTo>
                  <a:lnTo>
                    <a:pt x="96173" y="78024"/>
                  </a:lnTo>
                  <a:lnTo>
                    <a:pt x="93855" y="78046"/>
                  </a:lnTo>
                  <a:lnTo>
                    <a:pt x="91536" y="78076"/>
                  </a:lnTo>
                  <a:lnTo>
                    <a:pt x="89207" y="78113"/>
                  </a:lnTo>
                  <a:lnTo>
                    <a:pt x="86898" y="78151"/>
                  </a:lnTo>
                  <a:lnTo>
                    <a:pt x="84579" y="78203"/>
                  </a:lnTo>
                  <a:lnTo>
                    <a:pt x="82261" y="78263"/>
                  </a:lnTo>
                  <a:lnTo>
                    <a:pt x="79951" y="78323"/>
                  </a:lnTo>
                  <a:lnTo>
                    <a:pt x="77633" y="78397"/>
                  </a:lnTo>
                  <a:lnTo>
                    <a:pt x="75323" y="78479"/>
                  </a:lnTo>
                  <a:lnTo>
                    <a:pt x="73014" y="78577"/>
                  </a:lnTo>
                  <a:lnTo>
                    <a:pt x="70705" y="78681"/>
                  </a:lnTo>
                  <a:lnTo>
                    <a:pt x="68405" y="78793"/>
                  </a:lnTo>
                  <a:lnTo>
                    <a:pt x="66096" y="78913"/>
                  </a:lnTo>
                  <a:lnTo>
                    <a:pt x="65933" y="78928"/>
                  </a:lnTo>
                  <a:lnTo>
                    <a:pt x="65770" y="78950"/>
                  </a:lnTo>
                  <a:lnTo>
                    <a:pt x="65626" y="78987"/>
                  </a:lnTo>
                  <a:lnTo>
                    <a:pt x="65492" y="79032"/>
                  </a:lnTo>
                  <a:lnTo>
                    <a:pt x="65368" y="79084"/>
                  </a:lnTo>
                  <a:lnTo>
                    <a:pt x="65253" y="79144"/>
                  </a:lnTo>
                  <a:lnTo>
                    <a:pt x="65147" y="79211"/>
                  </a:lnTo>
                  <a:lnTo>
                    <a:pt x="65061" y="79286"/>
                  </a:lnTo>
                  <a:lnTo>
                    <a:pt x="64975" y="79361"/>
                  </a:lnTo>
                  <a:lnTo>
                    <a:pt x="64908" y="79443"/>
                  </a:lnTo>
                  <a:lnTo>
                    <a:pt x="64850" y="79533"/>
                  </a:lnTo>
                  <a:lnTo>
                    <a:pt x="64802" y="79630"/>
                  </a:lnTo>
                  <a:lnTo>
                    <a:pt x="64764" y="79719"/>
                  </a:lnTo>
                  <a:lnTo>
                    <a:pt x="64735" y="79824"/>
                  </a:lnTo>
                  <a:lnTo>
                    <a:pt x="64716" y="79921"/>
                  </a:lnTo>
                  <a:lnTo>
                    <a:pt x="64716" y="80018"/>
                  </a:lnTo>
                  <a:lnTo>
                    <a:pt x="64716" y="80123"/>
                  </a:lnTo>
                  <a:lnTo>
                    <a:pt x="64735" y="80220"/>
                  </a:lnTo>
                  <a:lnTo>
                    <a:pt x="64764" y="80317"/>
                  </a:lnTo>
                  <a:lnTo>
                    <a:pt x="64802" y="80414"/>
                  </a:lnTo>
                  <a:lnTo>
                    <a:pt x="64850" y="80504"/>
                  </a:lnTo>
                  <a:lnTo>
                    <a:pt x="64908" y="80593"/>
                  </a:lnTo>
                  <a:lnTo>
                    <a:pt x="64975" y="80683"/>
                  </a:lnTo>
                  <a:lnTo>
                    <a:pt x="65061" y="80758"/>
                  </a:lnTo>
                  <a:lnTo>
                    <a:pt x="65147" y="80832"/>
                  </a:lnTo>
                  <a:lnTo>
                    <a:pt x="65253" y="80900"/>
                  </a:lnTo>
                  <a:lnTo>
                    <a:pt x="65368" y="80967"/>
                  </a:lnTo>
                  <a:lnTo>
                    <a:pt x="65492" y="81019"/>
                  </a:lnTo>
                  <a:lnTo>
                    <a:pt x="65626" y="81064"/>
                  </a:lnTo>
                  <a:lnTo>
                    <a:pt x="65770" y="81101"/>
                  </a:lnTo>
                  <a:lnTo>
                    <a:pt x="65933" y="81124"/>
                  </a:lnTo>
                  <a:lnTo>
                    <a:pt x="66096" y="81139"/>
                  </a:lnTo>
                  <a:lnTo>
                    <a:pt x="66259" y="81153"/>
                  </a:lnTo>
                  <a:lnTo>
                    <a:pt x="66422" y="81161"/>
                  </a:lnTo>
                  <a:lnTo>
                    <a:pt x="66594" y="81168"/>
                  </a:lnTo>
                  <a:lnTo>
                    <a:pt x="66757" y="81183"/>
                  </a:lnTo>
                  <a:lnTo>
                    <a:pt x="66680" y="81333"/>
                  </a:lnTo>
                  <a:lnTo>
                    <a:pt x="66652" y="81407"/>
                  </a:lnTo>
                  <a:lnTo>
                    <a:pt x="66642" y="81482"/>
                  </a:lnTo>
                  <a:lnTo>
                    <a:pt x="66498" y="83574"/>
                  </a:lnTo>
                  <a:lnTo>
                    <a:pt x="66355" y="85665"/>
                  </a:lnTo>
                  <a:lnTo>
                    <a:pt x="66230" y="87749"/>
                  </a:lnTo>
                  <a:lnTo>
                    <a:pt x="66106" y="89840"/>
                  </a:lnTo>
                  <a:lnTo>
                    <a:pt x="65991" y="91924"/>
                  </a:lnTo>
                  <a:lnTo>
                    <a:pt x="65895" y="94016"/>
                  </a:lnTo>
                  <a:lnTo>
                    <a:pt x="65799" y="96107"/>
                  </a:lnTo>
                  <a:lnTo>
                    <a:pt x="65713" y="98191"/>
                  </a:lnTo>
                  <a:lnTo>
                    <a:pt x="65368" y="98146"/>
                  </a:lnTo>
                  <a:lnTo>
                    <a:pt x="65032" y="98101"/>
                  </a:lnTo>
                  <a:lnTo>
                    <a:pt x="64697" y="98056"/>
                  </a:lnTo>
                  <a:lnTo>
                    <a:pt x="64362" y="98027"/>
                  </a:lnTo>
                  <a:lnTo>
                    <a:pt x="64026" y="97989"/>
                  </a:lnTo>
                  <a:lnTo>
                    <a:pt x="63691" y="97967"/>
                  </a:lnTo>
                  <a:lnTo>
                    <a:pt x="63356" y="97944"/>
                  </a:lnTo>
                  <a:lnTo>
                    <a:pt x="63020" y="97929"/>
                  </a:lnTo>
                  <a:lnTo>
                    <a:pt x="62694" y="97914"/>
                  </a:lnTo>
                  <a:lnTo>
                    <a:pt x="62359" y="97907"/>
                  </a:lnTo>
                  <a:lnTo>
                    <a:pt x="61707" y="97907"/>
                  </a:lnTo>
                  <a:lnTo>
                    <a:pt x="61056" y="97929"/>
                  </a:lnTo>
                  <a:lnTo>
                    <a:pt x="60404" y="97959"/>
                  </a:lnTo>
                  <a:lnTo>
                    <a:pt x="59762" y="98012"/>
                  </a:lnTo>
                  <a:lnTo>
                    <a:pt x="59130" y="98079"/>
                  </a:lnTo>
                  <a:lnTo>
                    <a:pt x="58498" y="98168"/>
                  </a:lnTo>
                  <a:lnTo>
                    <a:pt x="57875" y="98266"/>
                  </a:lnTo>
                  <a:lnTo>
                    <a:pt x="57252" y="98385"/>
                  </a:lnTo>
                  <a:lnTo>
                    <a:pt x="56639" y="98520"/>
                  </a:lnTo>
                  <a:lnTo>
                    <a:pt x="56035" y="98669"/>
                  </a:lnTo>
                  <a:lnTo>
                    <a:pt x="55431" y="98833"/>
                  </a:lnTo>
                  <a:lnTo>
                    <a:pt x="54636" y="97877"/>
                  </a:lnTo>
                  <a:lnTo>
                    <a:pt x="53822" y="96921"/>
                  </a:lnTo>
                  <a:lnTo>
                    <a:pt x="52202" y="95016"/>
                  </a:lnTo>
                  <a:lnTo>
                    <a:pt x="50592" y="93119"/>
                  </a:lnTo>
                  <a:lnTo>
                    <a:pt x="49797" y="92171"/>
                  </a:lnTo>
                  <a:lnTo>
                    <a:pt x="49002" y="91215"/>
                  </a:lnTo>
                  <a:lnTo>
                    <a:pt x="48226" y="90251"/>
                  </a:lnTo>
                  <a:lnTo>
                    <a:pt x="47459" y="89287"/>
                  </a:lnTo>
                  <a:lnTo>
                    <a:pt x="46712" y="88309"/>
                  </a:lnTo>
                  <a:lnTo>
                    <a:pt x="46338" y="87816"/>
                  </a:lnTo>
                  <a:lnTo>
                    <a:pt x="45974" y="87323"/>
                  </a:lnTo>
                  <a:lnTo>
                    <a:pt x="45619" y="86823"/>
                  </a:lnTo>
                  <a:lnTo>
                    <a:pt x="45265" y="86322"/>
                  </a:lnTo>
                  <a:lnTo>
                    <a:pt x="44910" y="85822"/>
                  </a:lnTo>
                  <a:lnTo>
                    <a:pt x="44565" y="85314"/>
                  </a:lnTo>
                  <a:lnTo>
                    <a:pt x="44230" y="84798"/>
                  </a:lnTo>
                  <a:lnTo>
                    <a:pt x="43904" y="84283"/>
                  </a:lnTo>
                  <a:lnTo>
                    <a:pt x="43578" y="83768"/>
                  </a:lnTo>
                  <a:lnTo>
                    <a:pt x="43262" y="83237"/>
                  </a:lnTo>
                  <a:lnTo>
                    <a:pt x="42994" y="82782"/>
                  </a:lnTo>
                  <a:lnTo>
                    <a:pt x="42735" y="82326"/>
                  </a:lnTo>
                  <a:lnTo>
                    <a:pt x="42477" y="81871"/>
                  </a:lnTo>
                  <a:lnTo>
                    <a:pt x="42227" y="81415"/>
                  </a:lnTo>
                  <a:lnTo>
                    <a:pt x="41748" y="80496"/>
                  </a:lnTo>
                  <a:lnTo>
                    <a:pt x="41288" y="79577"/>
                  </a:lnTo>
                  <a:lnTo>
                    <a:pt x="40857" y="78659"/>
                  </a:lnTo>
                  <a:lnTo>
                    <a:pt x="40445" y="77740"/>
                  </a:lnTo>
                  <a:lnTo>
                    <a:pt x="40043" y="76814"/>
                  </a:lnTo>
                  <a:lnTo>
                    <a:pt x="39669" y="75888"/>
                  </a:lnTo>
                  <a:lnTo>
                    <a:pt x="39305" y="74961"/>
                  </a:lnTo>
                  <a:lnTo>
                    <a:pt x="38950" y="74028"/>
                  </a:lnTo>
                  <a:lnTo>
                    <a:pt x="38615" y="73094"/>
                  </a:lnTo>
                  <a:lnTo>
                    <a:pt x="38299" y="72153"/>
                  </a:lnTo>
                  <a:lnTo>
                    <a:pt x="37983" y="71212"/>
                  </a:lnTo>
                  <a:lnTo>
                    <a:pt x="37686" y="70271"/>
                  </a:lnTo>
                  <a:lnTo>
                    <a:pt x="37389" y="69322"/>
                  </a:lnTo>
                  <a:lnTo>
                    <a:pt x="37101" y="68374"/>
                  </a:lnTo>
                  <a:lnTo>
                    <a:pt x="37168" y="68314"/>
                  </a:lnTo>
                  <a:lnTo>
                    <a:pt x="37226" y="68247"/>
                  </a:lnTo>
                  <a:lnTo>
                    <a:pt x="37274" y="68179"/>
                  </a:lnTo>
                  <a:lnTo>
                    <a:pt x="37322" y="68112"/>
                  </a:lnTo>
                  <a:lnTo>
                    <a:pt x="37398" y="67970"/>
                  </a:lnTo>
                  <a:lnTo>
                    <a:pt x="37456" y="67828"/>
                  </a:lnTo>
                  <a:lnTo>
                    <a:pt x="37484" y="67679"/>
                  </a:lnTo>
                  <a:lnTo>
                    <a:pt x="37504" y="67522"/>
                  </a:lnTo>
                  <a:lnTo>
                    <a:pt x="37494" y="67373"/>
                  </a:lnTo>
                  <a:lnTo>
                    <a:pt x="37475" y="67223"/>
                  </a:lnTo>
                  <a:lnTo>
                    <a:pt x="37427" y="67081"/>
                  </a:lnTo>
                  <a:lnTo>
                    <a:pt x="37350" y="66939"/>
                  </a:lnTo>
                  <a:lnTo>
                    <a:pt x="37312" y="66872"/>
                  </a:lnTo>
                  <a:lnTo>
                    <a:pt x="37264" y="66805"/>
                  </a:lnTo>
                  <a:lnTo>
                    <a:pt x="37216" y="66745"/>
                  </a:lnTo>
                  <a:lnTo>
                    <a:pt x="37149" y="66686"/>
                  </a:lnTo>
                  <a:lnTo>
                    <a:pt x="37092" y="66626"/>
                  </a:lnTo>
                  <a:lnTo>
                    <a:pt x="37024" y="66573"/>
                  </a:lnTo>
                  <a:lnTo>
                    <a:pt x="36948" y="66521"/>
                  </a:lnTo>
                  <a:lnTo>
                    <a:pt x="36871" y="66469"/>
                  </a:lnTo>
                  <a:lnTo>
                    <a:pt x="36785" y="66424"/>
                  </a:lnTo>
                  <a:lnTo>
                    <a:pt x="36699" y="66387"/>
                  </a:lnTo>
                  <a:lnTo>
                    <a:pt x="36603" y="66349"/>
                  </a:lnTo>
                  <a:lnTo>
                    <a:pt x="36497" y="66320"/>
                  </a:lnTo>
                  <a:lnTo>
                    <a:pt x="36268" y="65513"/>
                  </a:lnTo>
                  <a:lnTo>
                    <a:pt x="36028" y="64706"/>
                  </a:lnTo>
                  <a:lnTo>
                    <a:pt x="35798" y="63899"/>
                  </a:lnTo>
                  <a:lnTo>
                    <a:pt x="35568" y="63085"/>
                  </a:lnTo>
                  <a:lnTo>
                    <a:pt x="35884" y="62988"/>
                  </a:lnTo>
                  <a:lnTo>
                    <a:pt x="36200" y="62884"/>
                  </a:lnTo>
                  <a:lnTo>
                    <a:pt x="36517" y="62772"/>
                  </a:lnTo>
                  <a:lnTo>
                    <a:pt x="36823" y="62660"/>
                  </a:lnTo>
                  <a:lnTo>
                    <a:pt x="37120" y="62548"/>
                  </a:lnTo>
                  <a:lnTo>
                    <a:pt x="37427" y="62421"/>
                  </a:lnTo>
                  <a:lnTo>
                    <a:pt x="37714" y="62294"/>
                  </a:lnTo>
                  <a:lnTo>
                    <a:pt x="38011" y="62159"/>
                  </a:lnTo>
                  <a:lnTo>
                    <a:pt x="38299" y="62025"/>
                  </a:lnTo>
                  <a:lnTo>
                    <a:pt x="38577" y="61883"/>
                  </a:lnTo>
                  <a:lnTo>
                    <a:pt x="38855" y="61733"/>
                  </a:lnTo>
                  <a:lnTo>
                    <a:pt x="39132" y="61584"/>
                  </a:lnTo>
                  <a:lnTo>
                    <a:pt x="39401" y="61427"/>
                  </a:lnTo>
                  <a:lnTo>
                    <a:pt x="39659" y="61270"/>
                  </a:lnTo>
                  <a:lnTo>
                    <a:pt x="39918" y="61106"/>
                  </a:lnTo>
                  <a:lnTo>
                    <a:pt x="40177" y="60942"/>
                  </a:lnTo>
                  <a:lnTo>
                    <a:pt x="40426" y="60770"/>
                  </a:lnTo>
                  <a:lnTo>
                    <a:pt x="40675" y="60591"/>
                  </a:lnTo>
                  <a:lnTo>
                    <a:pt x="40915" y="60411"/>
                  </a:lnTo>
                  <a:lnTo>
                    <a:pt x="41154" y="60225"/>
                  </a:lnTo>
                  <a:lnTo>
                    <a:pt x="41384" y="60038"/>
                  </a:lnTo>
                  <a:lnTo>
                    <a:pt x="41614" y="59851"/>
                  </a:lnTo>
                  <a:lnTo>
                    <a:pt x="41835" y="59657"/>
                  </a:lnTo>
                  <a:lnTo>
                    <a:pt x="42055" y="59455"/>
                  </a:lnTo>
                  <a:lnTo>
                    <a:pt x="42266" y="59254"/>
                  </a:lnTo>
                  <a:lnTo>
                    <a:pt x="42467" y="59052"/>
                  </a:lnTo>
                  <a:lnTo>
                    <a:pt x="42678" y="58843"/>
                  </a:lnTo>
                  <a:lnTo>
                    <a:pt x="42869" y="58634"/>
                  </a:lnTo>
                  <a:lnTo>
                    <a:pt x="43061" y="58417"/>
                  </a:lnTo>
                  <a:lnTo>
                    <a:pt x="43253" y="58200"/>
                  </a:lnTo>
                  <a:lnTo>
                    <a:pt x="43435" y="57976"/>
                  </a:lnTo>
                  <a:lnTo>
                    <a:pt x="43617" y="57752"/>
                  </a:lnTo>
                  <a:lnTo>
                    <a:pt x="43789" y="57528"/>
                  </a:lnTo>
                  <a:lnTo>
                    <a:pt x="43952" y="57304"/>
                  </a:lnTo>
                  <a:lnTo>
                    <a:pt x="44115" y="57073"/>
                  </a:lnTo>
                  <a:lnTo>
                    <a:pt x="44268" y="56841"/>
                  </a:lnTo>
                  <a:lnTo>
                    <a:pt x="44422" y="56602"/>
                  </a:lnTo>
                  <a:lnTo>
                    <a:pt x="44565" y="56363"/>
                  </a:lnTo>
                  <a:lnTo>
                    <a:pt x="44709" y="56124"/>
                  </a:lnTo>
                  <a:lnTo>
                    <a:pt x="44843" y="55885"/>
                  </a:lnTo>
                  <a:lnTo>
                    <a:pt x="44977" y="55638"/>
                  </a:lnTo>
                  <a:lnTo>
                    <a:pt x="45092" y="55392"/>
                  </a:lnTo>
                  <a:lnTo>
                    <a:pt x="45217" y="55146"/>
                  </a:lnTo>
                  <a:lnTo>
                    <a:pt x="45332" y="54892"/>
                  </a:lnTo>
                  <a:lnTo>
                    <a:pt x="45437" y="54645"/>
                  </a:lnTo>
                  <a:lnTo>
                    <a:pt x="45533" y="54391"/>
                  </a:lnTo>
                  <a:lnTo>
                    <a:pt x="45629" y="54137"/>
                  </a:lnTo>
                  <a:lnTo>
                    <a:pt x="45725" y="53876"/>
                  </a:lnTo>
                  <a:lnTo>
                    <a:pt x="45811" y="53622"/>
                  </a:lnTo>
                  <a:lnTo>
                    <a:pt x="45888" y="53360"/>
                  </a:lnTo>
                  <a:lnTo>
                    <a:pt x="45964" y="53099"/>
                  </a:lnTo>
                  <a:lnTo>
                    <a:pt x="46031" y="52838"/>
                  </a:lnTo>
                  <a:lnTo>
                    <a:pt x="46089" y="52576"/>
                  </a:lnTo>
                  <a:lnTo>
                    <a:pt x="46146" y="52315"/>
                  </a:lnTo>
                  <a:lnTo>
                    <a:pt x="46194" y="52053"/>
                  </a:lnTo>
                  <a:lnTo>
                    <a:pt x="46233" y="51784"/>
                  </a:lnTo>
                  <a:lnTo>
                    <a:pt x="46271" y="51523"/>
                  </a:lnTo>
                  <a:lnTo>
                    <a:pt x="46309" y="51254"/>
                  </a:lnTo>
                  <a:lnTo>
                    <a:pt x="46328" y="50985"/>
                  </a:lnTo>
                  <a:lnTo>
                    <a:pt x="46348" y="50724"/>
                  </a:lnTo>
                  <a:lnTo>
                    <a:pt x="46367" y="50455"/>
                  </a:lnTo>
                  <a:lnTo>
                    <a:pt x="46367" y="50186"/>
                  </a:lnTo>
                  <a:lnTo>
                    <a:pt x="46367" y="49917"/>
                  </a:lnTo>
                  <a:lnTo>
                    <a:pt x="46367" y="49648"/>
                  </a:lnTo>
                  <a:lnTo>
                    <a:pt x="46712" y="49678"/>
                  </a:lnTo>
                  <a:lnTo>
                    <a:pt x="47066" y="49708"/>
                  </a:lnTo>
                  <a:lnTo>
                    <a:pt x="47421" y="49723"/>
                  </a:lnTo>
                  <a:lnTo>
                    <a:pt x="47785" y="49730"/>
                  </a:lnTo>
                  <a:lnTo>
                    <a:pt x="48159" y="49730"/>
                  </a:lnTo>
                  <a:lnTo>
                    <a:pt x="48532" y="49723"/>
                  </a:lnTo>
                  <a:lnTo>
                    <a:pt x="48896" y="49708"/>
                  </a:lnTo>
                  <a:lnTo>
                    <a:pt x="49270" y="49685"/>
                  </a:lnTo>
                  <a:lnTo>
                    <a:pt x="49644" y="49656"/>
                  </a:lnTo>
                  <a:lnTo>
                    <a:pt x="50018" y="49611"/>
                  </a:lnTo>
                  <a:lnTo>
                    <a:pt x="50382" y="49566"/>
                  </a:lnTo>
                  <a:lnTo>
                    <a:pt x="50746" y="49499"/>
                  </a:lnTo>
                  <a:lnTo>
                    <a:pt x="51100" y="49432"/>
                  </a:lnTo>
                  <a:lnTo>
                    <a:pt x="51455" y="49349"/>
                  </a:lnTo>
                  <a:lnTo>
                    <a:pt x="51800" y="49260"/>
                  </a:lnTo>
                  <a:lnTo>
                    <a:pt x="52135" y="49155"/>
                  </a:lnTo>
                  <a:lnTo>
                    <a:pt x="52461" y="49043"/>
                  </a:lnTo>
                  <a:lnTo>
                    <a:pt x="52768" y="48924"/>
                  </a:lnTo>
                  <a:lnTo>
                    <a:pt x="53074" y="48782"/>
                  </a:lnTo>
                  <a:lnTo>
                    <a:pt x="53362" y="48640"/>
                  </a:lnTo>
                  <a:lnTo>
                    <a:pt x="53639" y="48475"/>
                  </a:lnTo>
                  <a:lnTo>
                    <a:pt x="53898" y="48304"/>
                  </a:lnTo>
                  <a:lnTo>
                    <a:pt x="54023" y="48214"/>
                  </a:lnTo>
                  <a:lnTo>
                    <a:pt x="54138" y="48117"/>
                  </a:lnTo>
                  <a:lnTo>
                    <a:pt x="54253" y="48020"/>
                  </a:lnTo>
                  <a:lnTo>
                    <a:pt x="54368" y="47923"/>
                  </a:lnTo>
                  <a:lnTo>
                    <a:pt x="54473" y="47818"/>
                  </a:lnTo>
                  <a:lnTo>
                    <a:pt x="54579" y="47706"/>
                  </a:lnTo>
                  <a:lnTo>
                    <a:pt x="54674" y="47602"/>
                  </a:lnTo>
                  <a:lnTo>
                    <a:pt x="54761" y="47482"/>
                  </a:lnTo>
                  <a:lnTo>
                    <a:pt x="54847" y="47370"/>
                  </a:lnTo>
                  <a:lnTo>
                    <a:pt x="54933" y="47243"/>
                  </a:lnTo>
                  <a:lnTo>
                    <a:pt x="55000" y="47124"/>
                  </a:lnTo>
                  <a:lnTo>
                    <a:pt x="55077" y="46997"/>
                  </a:lnTo>
                  <a:lnTo>
                    <a:pt x="55134" y="46862"/>
                  </a:lnTo>
                  <a:lnTo>
                    <a:pt x="55192" y="46728"/>
                  </a:lnTo>
                  <a:lnTo>
                    <a:pt x="55249" y="46586"/>
                  </a:lnTo>
                  <a:lnTo>
                    <a:pt x="55288" y="46444"/>
                  </a:lnTo>
                  <a:lnTo>
                    <a:pt x="55326" y="46302"/>
                  </a:lnTo>
                  <a:lnTo>
                    <a:pt x="55364" y="46145"/>
                  </a:lnTo>
                  <a:lnTo>
                    <a:pt x="55383" y="45996"/>
                  </a:lnTo>
                  <a:lnTo>
                    <a:pt x="55403" y="45839"/>
                  </a:lnTo>
                  <a:lnTo>
                    <a:pt x="55422" y="45645"/>
                  </a:lnTo>
                  <a:lnTo>
                    <a:pt x="55422" y="45465"/>
                  </a:lnTo>
                  <a:lnTo>
                    <a:pt x="55412" y="45286"/>
                  </a:lnTo>
                  <a:lnTo>
                    <a:pt x="55403" y="45107"/>
                  </a:lnTo>
                  <a:lnTo>
                    <a:pt x="55374" y="44943"/>
                  </a:lnTo>
                  <a:lnTo>
                    <a:pt x="55335" y="44778"/>
                  </a:lnTo>
                  <a:lnTo>
                    <a:pt x="55297" y="44621"/>
                  </a:lnTo>
                  <a:lnTo>
                    <a:pt x="55249" y="44464"/>
                  </a:lnTo>
                  <a:lnTo>
                    <a:pt x="55182" y="44323"/>
                  </a:lnTo>
                  <a:lnTo>
                    <a:pt x="55115" y="44173"/>
                  </a:lnTo>
                  <a:lnTo>
                    <a:pt x="55038" y="44039"/>
                  </a:lnTo>
                  <a:lnTo>
                    <a:pt x="54962" y="43904"/>
                  </a:lnTo>
                  <a:lnTo>
                    <a:pt x="54866" y="43777"/>
                  </a:lnTo>
                  <a:lnTo>
                    <a:pt x="54770" y="43650"/>
                  </a:lnTo>
                  <a:lnTo>
                    <a:pt x="54665" y="43531"/>
                  </a:lnTo>
                  <a:lnTo>
                    <a:pt x="54550" y="43419"/>
                  </a:lnTo>
                  <a:lnTo>
                    <a:pt x="54435" y="43307"/>
                  </a:lnTo>
                  <a:lnTo>
                    <a:pt x="54310" y="43202"/>
                  </a:lnTo>
                  <a:lnTo>
                    <a:pt x="54176" y="43098"/>
                  </a:lnTo>
                  <a:lnTo>
                    <a:pt x="54042" y="43001"/>
                  </a:lnTo>
                  <a:lnTo>
                    <a:pt x="53898" y="42903"/>
                  </a:lnTo>
                  <a:lnTo>
                    <a:pt x="53754" y="42814"/>
                  </a:lnTo>
                  <a:lnTo>
                    <a:pt x="53601" y="42732"/>
                  </a:lnTo>
                  <a:lnTo>
                    <a:pt x="53438" y="42649"/>
                  </a:lnTo>
                  <a:lnTo>
                    <a:pt x="53275" y="42575"/>
                  </a:lnTo>
                  <a:lnTo>
                    <a:pt x="53112" y="42500"/>
                  </a:lnTo>
                  <a:lnTo>
                    <a:pt x="52940" y="42425"/>
                  </a:lnTo>
                  <a:lnTo>
                    <a:pt x="52758" y="42358"/>
                  </a:lnTo>
                  <a:lnTo>
                    <a:pt x="52403" y="42239"/>
                  </a:lnTo>
                  <a:lnTo>
                    <a:pt x="52020" y="42127"/>
                  </a:lnTo>
                  <a:lnTo>
                    <a:pt x="51637" y="42030"/>
                  </a:lnTo>
                  <a:lnTo>
                    <a:pt x="51234" y="41947"/>
                  </a:lnTo>
                  <a:lnTo>
                    <a:pt x="50822" y="41873"/>
                  </a:lnTo>
                  <a:lnTo>
                    <a:pt x="50410" y="41805"/>
                  </a:lnTo>
                  <a:lnTo>
                    <a:pt x="49989" y="41761"/>
                  </a:lnTo>
                  <a:lnTo>
                    <a:pt x="49567" y="41716"/>
                  </a:lnTo>
                  <a:lnTo>
                    <a:pt x="49146" y="41686"/>
                  </a:lnTo>
                  <a:lnTo>
                    <a:pt x="48724" y="41664"/>
                  </a:lnTo>
                  <a:lnTo>
                    <a:pt x="48302" y="41649"/>
                  </a:lnTo>
                  <a:lnTo>
                    <a:pt x="47890" y="41641"/>
                  </a:lnTo>
                  <a:lnTo>
                    <a:pt x="47478" y="41641"/>
                  </a:lnTo>
                  <a:lnTo>
                    <a:pt x="47076" y="41649"/>
                  </a:lnTo>
                  <a:lnTo>
                    <a:pt x="46673" y="41656"/>
                  </a:lnTo>
                  <a:lnTo>
                    <a:pt x="46290" y="41678"/>
                  </a:lnTo>
                  <a:lnTo>
                    <a:pt x="45926" y="41701"/>
                  </a:lnTo>
                  <a:lnTo>
                    <a:pt x="45572" y="41723"/>
                  </a:lnTo>
                  <a:lnTo>
                    <a:pt x="44920" y="41723"/>
                  </a:lnTo>
                  <a:lnTo>
                    <a:pt x="44623" y="41738"/>
                  </a:lnTo>
                  <a:lnTo>
                    <a:pt x="44316" y="41753"/>
                  </a:lnTo>
                  <a:lnTo>
                    <a:pt x="44010" y="41776"/>
                  </a:lnTo>
                  <a:lnTo>
                    <a:pt x="43703" y="41813"/>
                  </a:lnTo>
                  <a:lnTo>
                    <a:pt x="43396" y="41850"/>
                  </a:lnTo>
                  <a:lnTo>
                    <a:pt x="43090" y="41895"/>
                  </a:lnTo>
                  <a:lnTo>
                    <a:pt x="42707" y="41454"/>
                  </a:lnTo>
                  <a:lnTo>
                    <a:pt x="42295" y="41014"/>
                  </a:lnTo>
                  <a:lnTo>
                    <a:pt x="41873" y="40595"/>
                  </a:lnTo>
                  <a:lnTo>
                    <a:pt x="41432" y="40185"/>
                  </a:lnTo>
                  <a:lnTo>
                    <a:pt x="40982" y="39781"/>
                  </a:lnTo>
                  <a:lnTo>
                    <a:pt x="40512" y="39393"/>
                  </a:lnTo>
                  <a:lnTo>
                    <a:pt x="40024" y="39012"/>
                  </a:lnTo>
                  <a:lnTo>
                    <a:pt x="39525" y="38646"/>
                  </a:lnTo>
                  <a:lnTo>
                    <a:pt x="39018" y="38287"/>
                  </a:lnTo>
                  <a:lnTo>
                    <a:pt x="38491" y="37944"/>
                  </a:lnTo>
                  <a:lnTo>
                    <a:pt x="37954" y="37615"/>
                  </a:lnTo>
                  <a:lnTo>
                    <a:pt x="37408" y="37294"/>
                  </a:lnTo>
                  <a:lnTo>
                    <a:pt x="36842" y="36988"/>
                  </a:lnTo>
                  <a:lnTo>
                    <a:pt x="36277" y="36689"/>
                  </a:lnTo>
                  <a:lnTo>
                    <a:pt x="35693" y="36405"/>
                  </a:lnTo>
                  <a:lnTo>
                    <a:pt x="35099" y="36136"/>
                  </a:lnTo>
                  <a:lnTo>
                    <a:pt x="35290" y="36009"/>
                  </a:lnTo>
                  <a:lnTo>
                    <a:pt x="35482" y="35882"/>
                  </a:lnTo>
                  <a:lnTo>
                    <a:pt x="35654" y="35740"/>
                  </a:lnTo>
                  <a:lnTo>
                    <a:pt x="35817" y="35591"/>
                  </a:lnTo>
                  <a:lnTo>
                    <a:pt x="35970" y="35427"/>
                  </a:lnTo>
                  <a:lnTo>
                    <a:pt x="36114" y="35262"/>
                  </a:lnTo>
                  <a:lnTo>
                    <a:pt x="36239" y="35083"/>
                  </a:lnTo>
                  <a:lnTo>
                    <a:pt x="36363" y="34904"/>
                  </a:lnTo>
                  <a:lnTo>
                    <a:pt x="36478" y="34710"/>
                  </a:lnTo>
                  <a:lnTo>
                    <a:pt x="36584" y="34515"/>
                  </a:lnTo>
                  <a:lnTo>
                    <a:pt x="36680" y="34314"/>
                  </a:lnTo>
                  <a:lnTo>
                    <a:pt x="36756" y="34112"/>
                  </a:lnTo>
                  <a:lnTo>
                    <a:pt x="36833" y="33903"/>
                  </a:lnTo>
                  <a:lnTo>
                    <a:pt x="36900" y="33686"/>
                  </a:lnTo>
                  <a:lnTo>
                    <a:pt x="36957" y="33470"/>
                  </a:lnTo>
                  <a:lnTo>
                    <a:pt x="37005" y="33253"/>
                  </a:lnTo>
                  <a:lnTo>
                    <a:pt x="37044" y="33037"/>
                  </a:lnTo>
                  <a:lnTo>
                    <a:pt x="37082" y="32812"/>
                  </a:lnTo>
                  <a:lnTo>
                    <a:pt x="37101" y="32596"/>
                  </a:lnTo>
                  <a:lnTo>
                    <a:pt x="37111" y="32379"/>
                  </a:lnTo>
                  <a:lnTo>
                    <a:pt x="37120" y="32155"/>
                  </a:lnTo>
                  <a:lnTo>
                    <a:pt x="37120" y="31939"/>
                  </a:lnTo>
                  <a:lnTo>
                    <a:pt x="37111" y="31729"/>
                  </a:lnTo>
                  <a:lnTo>
                    <a:pt x="37092" y="31513"/>
                  </a:lnTo>
                  <a:lnTo>
                    <a:pt x="37063" y="31304"/>
                  </a:lnTo>
                  <a:lnTo>
                    <a:pt x="37034" y="31102"/>
                  </a:lnTo>
                  <a:lnTo>
                    <a:pt x="36996" y="30908"/>
                  </a:lnTo>
                  <a:lnTo>
                    <a:pt x="36948" y="30714"/>
                  </a:lnTo>
                  <a:lnTo>
                    <a:pt x="36890" y="30527"/>
                  </a:lnTo>
                  <a:lnTo>
                    <a:pt x="36833" y="30348"/>
                  </a:lnTo>
                  <a:lnTo>
                    <a:pt x="36766" y="30168"/>
                  </a:lnTo>
                  <a:lnTo>
                    <a:pt x="36689" y="30004"/>
                  </a:lnTo>
                  <a:lnTo>
                    <a:pt x="36603" y="29847"/>
                  </a:lnTo>
                  <a:lnTo>
                    <a:pt x="36517" y="29683"/>
                  </a:lnTo>
                  <a:lnTo>
                    <a:pt x="36421" y="29526"/>
                  </a:lnTo>
                  <a:lnTo>
                    <a:pt x="36306" y="29377"/>
                  </a:lnTo>
                  <a:lnTo>
                    <a:pt x="36191" y="29227"/>
                  </a:lnTo>
                  <a:lnTo>
                    <a:pt x="36076" y="29078"/>
                  </a:lnTo>
                  <a:lnTo>
                    <a:pt x="35951" y="28928"/>
                  </a:lnTo>
                  <a:lnTo>
                    <a:pt x="35817" y="28794"/>
                  </a:lnTo>
                  <a:lnTo>
                    <a:pt x="35673" y="28652"/>
                  </a:lnTo>
                  <a:lnTo>
                    <a:pt x="35530" y="28518"/>
                  </a:lnTo>
                  <a:lnTo>
                    <a:pt x="35376" y="28391"/>
                  </a:lnTo>
                  <a:lnTo>
                    <a:pt x="35213" y="28264"/>
                  </a:lnTo>
                  <a:lnTo>
                    <a:pt x="35051" y="28137"/>
                  </a:lnTo>
                  <a:lnTo>
                    <a:pt x="34888" y="28025"/>
                  </a:lnTo>
                  <a:lnTo>
                    <a:pt x="34715" y="27905"/>
                  </a:lnTo>
                  <a:lnTo>
                    <a:pt x="34533" y="27801"/>
                  </a:lnTo>
                  <a:lnTo>
                    <a:pt x="34351" y="27696"/>
                  </a:lnTo>
                  <a:lnTo>
                    <a:pt x="34159" y="27599"/>
                  </a:lnTo>
                  <a:lnTo>
                    <a:pt x="33977" y="27502"/>
                  </a:lnTo>
                  <a:lnTo>
                    <a:pt x="33776" y="27412"/>
                  </a:lnTo>
                  <a:lnTo>
                    <a:pt x="33585" y="27330"/>
                  </a:lnTo>
                  <a:lnTo>
                    <a:pt x="33374" y="27255"/>
                  </a:lnTo>
                  <a:lnTo>
                    <a:pt x="33173" y="27181"/>
                  </a:lnTo>
                  <a:lnTo>
                    <a:pt x="32962" y="27113"/>
                  </a:lnTo>
                  <a:lnTo>
                    <a:pt x="32751" y="27054"/>
                  </a:lnTo>
                  <a:lnTo>
                    <a:pt x="32540" y="27001"/>
                  </a:lnTo>
                  <a:lnTo>
                    <a:pt x="32329" y="26949"/>
                  </a:lnTo>
                  <a:lnTo>
                    <a:pt x="32109" y="26912"/>
                  </a:lnTo>
                  <a:lnTo>
                    <a:pt x="31889" y="26874"/>
                  </a:lnTo>
                  <a:lnTo>
                    <a:pt x="31668" y="26852"/>
                  </a:lnTo>
                  <a:lnTo>
                    <a:pt x="31448" y="26830"/>
                  </a:lnTo>
                  <a:lnTo>
                    <a:pt x="31218" y="26815"/>
                  </a:lnTo>
                  <a:lnTo>
                    <a:pt x="30997" y="26807"/>
                  </a:lnTo>
                  <a:lnTo>
                    <a:pt x="30768" y="26807"/>
                  </a:lnTo>
                  <a:lnTo>
                    <a:pt x="30547" y="26815"/>
                  </a:lnTo>
                  <a:lnTo>
                    <a:pt x="30336" y="26822"/>
                  </a:lnTo>
                  <a:lnTo>
                    <a:pt x="30135" y="26845"/>
                  </a:lnTo>
                  <a:lnTo>
                    <a:pt x="29934" y="26867"/>
                  </a:lnTo>
                  <a:lnTo>
                    <a:pt x="29733" y="26889"/>
                  </a:lnTo>
                  <a:lnTo>
                    <a:pt x="29541" y="26927"/>
                  </a:lnTo>
                  <a:lnTo>
                    <a:pt x="29359" y="26964"/>
                  </a:lnTo>
                  <a:lnTo>
                    <a:pt x="29177" y="27001"/>
                  </a:lnTo>
                  <a:lnTo>
                    <a:pt x="29004" y="27054"/>
                  </a:lnTo>
                  <a:lnTo>
                    <a:pt x="28832" y="27106"/>
                  </a:lnTo>
                  <a:lnTo>
                    <a:pt x="28669" y="27158"/>
                  </a:lnTo>
                  <a:lnTo>
                    <a:pt x="28506" y="27218"/>
                  </a:lnTo>
                  <a:lnTo>
                    <a:pt x="28353" y="27285"/>
                  </a:lnTo>
                  <a:lnTo>
                    <a:pt x="28200" y="27360"/>
                  </a:lnTo>
                  <a:lnTo>
                    <a:pt x="28056" y="27435"/>
                  </a:lnTo>
                  <a:lnTo>
                    <a:pt x="27922" y="27509"/>
                  </a:lnTo>
                  <a:lnTo>
                    <a:pt x="27778" y="27591"/>
                  </a:lnTo>
                  <a:lnTo>
                    <a:pt x="27653" y="27681"/>
                  </a:lnTo>
                  <a:lnTo>
                    <a:pt x="27529" y="27771"/>
                  </a:lnTo>
                  <a:lnTo>
                    <a:pt x="27404" y="27860"/>
                  </a:lnTo>
                  <a:lnTo>
                    <a:pt x="27289" y="27957"/>
                  </a:lnTo>
                  <a:lnTo>
                    <a:pt x="27174" y="28062"/>
                  </a:lnTo>
                  <a:lnTo>
                    <a:pt x="27069" y="28167"/>
                  </a:lnTo>
                  <a:lnTo>
                    <a:pt x="26963" y="28271"/>
                  </a:lnTo>
                  <a:lnTo>
                    <a:pt x="26762" y="28495"/>
                  </a:lnTo>
                  <a:lnTo>
                    <a:pt x="26590" y="28734"/>
                  </a:lnTo>
                  <a:lnTo>
                    <a:pt x="26427" y="28981"/>
                  </a:lnTo>
                  <a:lnTo>
                    <a:pt x="26283" y="29235"/>
                  </a:lnTo>
                  <a:lnTo>
                    <a:pt x="26149" y="29496"/>
                  </a:lnTo>
                  <a:lnTo>
                    <a:pt x="26034" y="29772"/>
                  </a:lnTo>
                  <a:lnTo>
                    <a:pt x="25938" y="30049"/>
                  </a:lnTo>
                  <a:lnTo>
                    <a:pt x="25852" y="30340"/>
                  </a:lnTo>
                  <a:lnTo>
                    <a:pt x="25785" y="30631"/>
                  </a:lnTo>
                  <a:lnTo>
                    <a:pt x="25727" y="30923"/>
                  </a:lnTo>
                  <a:lnTo>
                    <a:pt x="25680" y="31221"/>
                  </a:lnTo>
                  <a:lnTo>
                    <a:pt x="25651" y="31528"/>
                  </a:lnTo>
                  <a:lnTo>
                    <a:pt x="25632" y="31834"/>
                  </a:lnTo>
                  <a:lnTo>
                    <a:pt x="25622" y="32140"/>
                  </a:lnTo>
                  <a:lnTo>
                    <a:pt x="25632" y="32439"/>
                  </a:lnTo>
                  <a:lnTo>
                    <a:pt x="25641" y="32745"/>
                  </a:lnTo>
                  <a:lnTo>
                    <a:pt x="25670" y="33051"/>
                  </a:lnTo>
                  <a:lnTo>
                    <a:pt x="25708" y="33350"/>
                  </a:lnTo>
                  <a:lnTo>
                    <a:pt x="25756" y="33649"/>
                  </a:lnTo>
                  <a:lnTo>
                    <a:pt x="25756" y="33649"/>
                  </a:lnTo>
                  <a:lnTo>
                    <a:pt x="25248" y="33597"/>
                  </a:lnTo>
                  <a:lnTo>
                    <a:pt x="24740" y="33559"/>
                  </a:lnTo>
                  <a:lnTo>
                    <a:pt x="24233" y="33522"/>
                  </a:lnTo>
                  <a:lnTo>
                    <a:pt x="23725" y="33492"/>
                  </a:lnTo>
                  <a:lnTo>
                    <a:pt x="23217" y="33477"/>
                  </a:lnTo>
                  <a:lnTo>
                    <a:pt x="22709" y="33462"/>
                  </a:lnTo>
                  <a:lnTo>
                    <a:pt x="22192" y="33455"/>
                  </a:lnTo>
                  <a:lnTo>
                    <a:pt x="21684" y="33462"/>
                  </a:lnTo>
                  <a:lnTo>
                    <a:pt x="21176" y="33470"/>
                  </a:lnTo>
                  <a:lnTo>
                    <a:pt x="20668" y="33485"/>
                  </a:lnTo>
                  <a:lnTo>
                    <a:pt x="20160" y="33515"/>
                  </a:lnTo>
                  <a:lnTo>
                    <a:pt x="19643" y="33544"/>
                  </a:lnTo>
                  <a:lnTo>
                    <a:pt x="19135" y="33589"/>
                  </a:lnTo>
                  <a:lnTo>
                    <a:pt x="18627" y="33634"/>
                  </a:lnTo>
                  <a:lnTo>
                    <a:pt x="18129" y="33694"/>
                  </a:lnTo>
                  <a:lnTo>
                    <a:pt x="17621" y="33754"/>
                  </a:lnTo>
                  <a:lnTo>
                    <a:pt x="17401" y="33791"/>
                  </a:lnTo>
                  <a:lnTo>
                    <a:pt x="17180" y="33836"/>
                  </a:lnTo>
                  <a:lnTo>
                    <a:pt x="16740" y="33925"/>
                  </a:lnTo>
                  <a:lnTo>
                    <a:pt x="16730" y="33731"/>
                  </a:lnTo>
                  <a:lnTo>
                    <a:pt x="16720" y="33529"/>
                  </a:lnTo>
                  <a:lnTo>
                    <a:pt x="16730" y="33328"/>
                  </a:lnTo>
                  <a:lnTo>
                    <a:pt x="16749" y="33126"/>
                  </a:lnTo>
                  <a:lnTo>
                    <a:pt x="16797" y="32723"/>
                  </a:lnTo>
                  <a:lnTo>
                    <a:pt x="16845" y="32319"/>
                  </a:lnTo>
                  <a:lnTo>
                    <a:pt x="16893" y="31909"/>
                  </a:lnTo>
                  <a:lnTo>
                    <a:pt x="16903" y="31707"/>
                  </a:lnTo>
                  <a:lnTo>
                    <a:pt x="16912" y="31498"/>
                  </a:lnTo>
                  <a:lnTo>
                    <a:pt x="16903" y="31296"/>
                  </a:lnTo>
                  <a:lnTo>
                    <a:pt x="16883" y="31095"/>
                  </a:lnTo>
                  <a:lnTo>
                    <a:pt x="16845" y="30893"/>
                  </a:lnTo>
                  <a:lnTo>
                    <a:pt x="16797" y="30691"/>
                  </a:lnTo>
                  <a:lnTo>
                    <a:pt x="16730" y="30504"/>
                  </a:lnTo>
                  <a:lnTo>
                    <a:pt x="16653" y="30325"/>
                  </a:lnTo>
                  <a:lnTo>
                    <a:pt x="16577" y="30146"/>
                  </a:lnTo>
                  <a:lnTo>
                    <a:pt x="16481" y="29967"/>
                  </a:lnTo>
                  <a:lnTo>
                    <a:pt x="16375" y="29802"/>
                  </a:lnTo>
                  <a:lnTo>
                    <a:pt x="16261" y="29638"/>
                  </a:lnTo>
                  <a:lnTo>
                    <a:pt x="16136" y="29474"/>
                  </a:lnTo>
                  <a:lnTo>
                    <a:pt x="16002" y="29317"/>
                  </a:lnTo>
                  <a:lnTo>
                    <a:pt x="15858" y="29167"/>
                  </a:lnTo>
                  <a:lnTo>
                    <a:pt x="15705" y="29018"/>
                  </a:lnTo>
                  <a:lnTo>
                    <a:pt x="15542" y="28876"/>
                  </a:lnTo>
                  <a:lnTo>
                    <a:pt x="15369" y="28742"/>
                  </a:lnTo>
                  <a:lnTo>
                    <a:pt x="15197" y="28615"/>
                  </a:lnTo>
                  <a:lnTo>
                    <a:pt x="15015" y="28488"/>
                  </a:lnTo>
                  <a:lnTo>
                    <a:pt x="14823" y="28368"/>
                  </a:lnTo>
                  <a:lnTo>
                    <a:pt x="14622" y="28249"/>
                  </a:lnTo>
                  <a:lnTo>
                    <a:pt x="14335" y="28099"/>
                  </a:lnTo>
                  <a:lnTo>
                    <a:pt x="14038" y="27957"/>
                  </a:lnTo>
                  <a:lnTo>
                    <a:pt x="13740" y="27830"/>
                  </a:lnTo>
                  <a:lnTo>
                    <a:pt x="13443" y="27726"/>
                  </a:lnTo>
                  <a:lnTo>
                    <a:pt x="13137" y="27629"/>
                  </a:lnTo>
                  <a:lnTo>
                    <a:pt x="12840" y="27539"/>
                  </a:lnTo>
                  <a:lnTo>
                    <a:pt x="12524" y="27472"/>
                  </a:lnTo>
                  <a:lnTo>
                    <a:pt x="12217" y="27412"/>
                  </a:lnTo>
                  <a:lnTo>
                    <a:pt x="11910" y="27367"/>
                  </a:lnTo>
                  <a:lnTo>
                    <a:pt x="11594" y="27330"/>
                  </a:lnTo>
                  <a:lnTo>
                    <a:pt x="11278" y="27300"/>
                  </a:lnTo>
                  <a:lnTo>
                    <a:pt x="10962" y="27285"/>
                  </a:lnTo>
                  <a:lnTo>
                    <a:pt x="10646" y="27278"/>
                  </a:lnTo>
                  <a:lnTo>
                    <a:pt x="10329" y="27285"/>
                  </a:lnTo>
                  <a:lnTo>
                    <a:pt x="10013" y="27300"/>
                  </a:lnTo>
                  <a:lnTo>
                    <a:pt x="9687" y="27315"/>
                  </a:lnTo>
                  <a:lnTo>
                    <a:pt x="9371" y="27345"/>
                  </a:lnTo>
                  <a:lnTo>
                    <a:pt x="9055" y="27382"/>
                  </a:lnTo>
                  <a:lnTo>
                    <a:pt x="8729" y="27427"/>
                  </a:lnTo>
                  <a:lnTo>
                    <a:pt x="8413" y="27479"/>
                  </a:lnTo>
                  <a:lnTo>
                    <a:pt x="8097" y="27532"/>
                  </a:lnTo>
                  <a:lnTo>
                    <a:pt x="7771" y="27599"/>
                  </a:lnTo>
                  <a:lnTo>
                    <a:pt x="7455" y="27666"/>
                  </a:lnTo>
                  <a:lnTo>
                    <a:pt x="7139" y="27741"/>
                  </a:lnTo>
                  <a:lnTo>
                    <a:pt x="6516" y="27898"/>
                  </a:lnTo>
                  <a:lnTo>
                    <a:pt x="5893" y="28069"/>
                  </a:lnTo>
                  <a:lnTo>
                    <a:pt x="5280" y="28249"/>
                  </a:lnTo>
                  <a:lnTo>
                    <a:pt x="4676" y="28443"/>
                  </a:lnTo>
                  <a:lnTo>
                    <a:pt x="4551" y="28488"/>
                  </a:lnTo>
                  <a:lnTo>
                    <a:pt x="4427" y="28533"/>
                  </a:lnTo>
                  <a:lnTo>
                    <a:pt x="4312" y="28592"/>
                  </a:lnTo>
                  <a:lnTo>
                    <a:pt x="4206" y="28652"/>
                  </a:lnTo>
                  <a:lnTo>
                    <a:pt x="4101" y="28719"/>
                  </a:lnTo>
                  <a:lnTo>
                    <a:pt x="4015" y="28794"/>
                  </a:lnTo>
                  <a:lnTo>
                    <a:pt x="3929" y="28869"/>
                  </a:lnTo>
                  <a:lnTo>
                    <a:pt x="3852" y="28951"/>
                  </a:lnTo>
                  <a:lnTo>
                    <a:pt x="3794" y="29040"/>
                  </a:lnTo>
                  <a:lnTo>
                    <a:pt x="3737" y="29130"/>
                  </a:lnTo>
                  <a:lnTo>
                    <a:pt x="3699" y="29227"/>
                  </a:lnTo>
                  <a:lnTo>
                    <a:pt x="3670" y="29332"/>
                  </a:lnTo>
                  <a:lnTo>
                    <a:pt x="3660" y="29436"/>
                  </a:lnTo>
                  <a:lnTo>
                    <a:pt x="3660" y="29541"/>
                  </a:lnTo>
                  <a:lnTo>
                    <a:pt x="3679" y="29653"/>
                  </a:lnTo>
                  <a:lnTo>
                    <a:pt x="3718" y="29772"/>
                  </a:lnTo>
                  <a:lnTo>
                    <a:pt x="4369" y="31759"/>
                  </a:lnTo>
                  <a:lnTo>
                    <a:pt x="4695" y="32753"/>
                  </a:lnTo>
                  <a:lnTo>
                    <a:pt x="5040" y="33746"/>
                  </a:lnTo>
                  <a:lnTo>
                    <a:pt x="5385" y="34732"/>
                  </a:lnTo>
                  <a:lnTo>
                    <a:pt x="5749" y="35718"/>
                  </a:lnTo>
                  <a:lnTo>
                    <a:pt x="5941" y="36211"/>
                  </a:lnTo>
                  <a:lnTo>
                    <a:pt x="6132" y="36704"/>
                  </a:lnTo>
                  <a:lnTo>
                    <a:pt x="6334" y="37189"/>
                  </a:lnTo>
                  <a:lnTo>
                    <a:pt x="6544" y="37675"/>
                  </a:lnTo>
                  <a:lnTo>
                    <a:pt x="6554" y="37705"/>
                  </a:lnTo>
                  <a:lnTo>
                    <a:pt x="6573" y="37735"/>
                  </a:lnTo>
                  <a:lnTo>
                    <a:pt x="6631" y="37780"/>
                  </a:lnTo>
                  <a:lnTo>
                    <a:pt x="6688" y="37824"/>
                  </a:lnTo>
                  <a:lnTo>
                    <a:pt x="6736" y="37869"/>
                  </a:lnTo>
                  <a:lnTo>
                    <a:pt x="6267" y="38205"/>
                  </a:lnTo>
                  <a:lnTo>
                    <a:pt x="5807" y="38549"/>
                  </a:lnTo>
                  <a:lnTo>
                    <a:pt x="5366" y="38900"/>
                  </a:lnTo>
                  <a:lnTo>
                    <a:pt x="4935" y="39266"/>
                  </a:lnTo>
                  <a:lnTo>
                    <a:pt x="4523" y="39639"/>
                  </a:lnTo>
                  <a:lnTo>
                    <a:pt x="4130" y="40020"/>
                  </a:lnTo>
                  <a:lnTo>
                    <a:pt x="3747" y="40409"/>
                  </a:lnTo>
                  <a:lnTo>
                    <a:pt x="3382" y="40812"/>
                  </a:lnTo>
                  <a:lnTo>
                    <a:pt x="3028" y="41223"/>
                  </a:lnTo>
                  <a:lnTo>
                    <a:pt x="2702" y="41634"/>
                  </a:lnTo>
                  <a:lnTo>
                    <a:pt x="2386" y="42059"/>
                  </a:lnTo>
                  <a:lnTo>
                    <a:pt x="2089" y="42493"/>
                  </a:lnTo>
                  <a:lnTo>
                    <a:pt x="1801" y="42933"/>
                  </a:lnTo>
                  <a:lnTo>
                    <a:pt x="1543" y="43374"/>
                  </a:lnTo>
                  <a:lnTo>
                    <a:pt x="1303" y="43830"/>
                  </a:lnTo>
                  <a:lnTo>
                    <a:pt x="1083" y="44293"/>
                  </a:lnTo>
                  <a:lnTo>
                    <a:pt x="872" y="44756"/>
                  </a:lnTo>
                  <a:lnTo>
                    <a:pt x="690" y="45226"/>
                  </a:lnTo>
                  <a:lnTo>
                    <a:pt x="527" y="45704"/>
                  </a:lnTo>
                  <a:lnTo>
                    <a:pt x="383" y="46190"/>
                  </a:lnTo>
                  <a:lnTo>
                    <a:pt x="268" y="46675"/>
                  </a:lnTo>
                  <a:lnTo>
                    <a:pt x="173" y="47176"/>
                  </a:lnTo>
                  <a:lnTo>
                    <a:pt x="96" y="47676"/>
                  </a:lnTo>
                  <a:lnTo>
                    <a:pt x="67" y="47923"/>
                  </a:lnTo>
                  <a:lnTo>
                    <a:pt x="38" y="48177"/>
                  </a:lnTo>
                  <a:lnTo>
                    <a:pt x="19" y="48431"/>
                  </a:lnTo>
                  <a:lnTo>
                    <a:pt x="10" y="48685"/>
                  </a:lnTo>
                  <a:lnTo>
                    <a:pt x="0" y="48939"/>
                  </a:lnTo>
                  <a:lnTo>
                    <a:pt x="0" y="49200"/>
                  </a:lnTo>
                  <a:lnTo>
                    <a:pt x="10" y="49454"/>
                  </a:lnTo>
                  <a:lnTo>
                    <a:pt x="19" y="49715"/>
                  </a:lnTo>
                  <a:lnTo>
                    <a:pt x="38" y="49977"/>
                  </a:lnTo>
                  <a:lnTo>
                    <a:pt x="58" y="50238"/>
                  </a:lnTo>
                  <a:lnTo>
                    <a:pt x="86" y="50500"/>
                  </a:lnTo>
                  <a:lnTo>
                    <a:pt x="125" y="50761"/>
                  </a:lnTo>
                  <a:lnTo>
                    <a:pt x="163" y="51022"/>
                  </a:lnTo>
                  <a:lnTo>
                    <a:pt x="211" y="51284"/>
                  </a:lnTo>
                  <a:lnTo>
                    <a:pt x="268" y="51553"/>
                  </a:lnTo>
                  <a:lnTo>
                    <a:pt x="326" y="51814"/>
                  </a:lnTo>
                  <a:lnTo>
                    <a:pt x="393" y="52083"/>
                  </a:lnTo>
                  <a:lnTo>
                    <a:pt x="470" y="52352"/>
                  </a:lnTo>
                  <a:lnTo>
                    <a:pt x="546" y="52599"/>
                  </a:lnTo>
                  <a:lnTo>
                    <a:pt x="623" y="52852"/>
                  </a:lnTo>
                  <a:lnTo>
                    <a:pt x="709" y="53091"/>
                  </a:lnTo>
                  <a:lnTo>
                    <a:pt x="805" y="53338"/>
                  </a:lnTo>
                  <a:lnTo>
                    <a:pt x="901" y="53577"/>
                  </a:lnTo>
                  <a:lnTo>
                    <a:pt x="997" y="53809"/>
                  </a:lnTo>
                  <a:lnTo>
                    <a:pt x="1102" y="54040"/>
                  </a:lnTo>
                  <a:lnTo>
                    <a:pt x="1217" y="54272"/>
                  </a:lnTo>
                  <a:lnTo>
                    <a:pt x="1332" y="54496"/>
                  </a:lnTo>
                  <a:lnTo>
                    <a:pt x="1456" y="54720"/>
                  </a:lnTo>
                  <a:lnTo>
                    <a:pt x="1581" y="54936"/>
                  </a:lnTo>
                  <a:lnTo>
                    <a:pt x="1715" y="55160"/>
                  </a:lnTo>
                  <a:lnTo>
                    <a:pt x="1849" y="55370"/>
                  </a:lnTo>
                  <a:lnTo>
                    <a:pt x="1983" y="55579"/>
                  </a:lnTo>
                  <a:lnTo>
                    <a:pt x="2127" y="55788"/>
                  </a:lnTo>
                  <a:lnTo>
                    <a:pt x="2281" y="55997"/>
                  </a:lnTo>
                  <a:lnTo>
                    <a:pt x="2597" y="56393"/>
                  </a:lnTo>
                  <a:lnTo>
                    <a:pt x="2923" y="56781"/>
                  </a:lnTo>
                  <a:lnTo>
                    <a:pt x="3267" y="57162"/>
                  </a:lnTo>
                  <a:lnTo>
                    <a:pt x="3632" y="57528"/>
                  </a:lnTo>
                  <a:lnTo>
                    <a:pt x="4005" y="57887"/>
                  </a:lnTo>
                  <a:lnTo>
                    <a:pt x="4398" y="58230"/>
                  </a:lnTo>
                  <a:lnTo>
                    <a:pt x="4801" y="58559"/>
                  </a:lnTo>
                  <a:lnTo>
                    <a:pt x="5222" y="58880"/>
                  </a:lnTo>
                  <a:lnTo>
                    <a:pt x="5213" y="58903"/>
                  </a:lnTo>
                  <a:lnTo>
                    <a:pt x="5193" y="58925"/>
                  </a:lnTo>
                  <a:lnTo>
                    <a:pt x="5184" y="58947"/>
                  </a:lnTo>
                  <a:lnTo>
                    <a:pt x="5174" y="58970"/>
                  </a:lnTo>
                  <a:lnTo>
                    <a:pt x="5136" y="59298"/>
                  </a:lnTo>
                  <a:lnTo>
                    <a:pt x="5098" y="59627"/>
                  </a:lnTo>
                  <a:lnTo>
                    <a:pt x="5050" y="60277"/>
                  </a:lnTo>
                  <a:lnTo>
                    <a:pt x="4973" y="61584"/>
                  </a:lnTo>
                  <a:lnTo>
                    <a:pt x="4963" y="61898"/>
                  </a:lnTo>
                  <a:lnTo>
                    <a:pt x="4944" y="62211"/>
                  </a:lnTo>
                  <a:lnTo>
                    <a:pt x="4925" y="62518"/>
                  </a:lnTo>
                  <a:lnTo>
                    <a:pt x="4916" y="62831"/>
                  </a:lnTo>
                  <a:lnTo>
                    <a:pt x="4916" y="63145"/>
                  </a:lnTo>
                  <a:lnTo>
                    <a:pt x="4935" y="63302"/>
                  </a:lnTo>
                  <a:lnTo>
                    <a:pt x="4954" y="63451"/>
                  </a:lnTo>
                  <a:lnTo>
                    <a:pt x="4973" y="63608"/>
                  </a:lnTo>
                  <a:lnTo>
                    <a:pt x="5011" y="63765"/>
                  </a:lnTo>
                  <a:lnTo>
                    <a:pt x="5059" y="63914"/>
                  </a:lnTo>
                  <a:lnTo>
                    <a:pt x="5117" y="64064"/>
                  </a:lnTo>
                  <a:lnTo>
                    <a:pt x="5146" y="64146"/>
                  </a:lnTo>
                  <a:lnTo>
                    <a:pt x="5193" y="64213"/>
                  </a:lnTo>
                  <a:lnTo>
                    <a:pt x="5241" y="64280"/>
                  </a:lnTo>
                  <a:lnTo>
                    <a:pt x="5299" y="64348"/>
                  </a:lnTo>
                  <a:lnTo>
                    <a:pt x="5356" y="64407"/>
                  </a:lnTo>
                  <a:lnTo>
                    <a:pt x="5423" y="64460"/>
                  </a:lnTo>
                  <a:lnTo>
                    <a:pt x="5500" y="64512"/>
                  </a:lnTo>
                  <a:lnTo>
                    <a:pt x="5586" y="64557"/>
                  </a:lnTo>
                  <a:lnTo>
                    <a:pt x="5644" y="65431"/>
                  </a:lnTo>
                  <a:lnTo>
                    <a:pt x="5730" y="66297"/>
                  </a:lnTo>
                  <a:lnTo>
                    <a:pt x="5826" y="67171"/>
                  </a:lnTo>
                  <a:lnTo>
                    <a:pt x="5931" y="68045"/>
                  </a:lnTo>
                  <a:lnTo>
                    <a:pt x="6065" y="68919"/>
                  </a:lnTo>
                  <a:lnTo>
                    <a:pt x="6209" y="69793"/>
                  </a:lnTo>
                  <a:lnTo>
                    <a:pt x="6362" y="70667"/>
                  </a:lnTo>
                  <a:lnTo>
                    <a:pt x="6544" y="71541"/>
                  </a:lnTo>
                  <a:lnTo>
                    <a:pt x="6736" y="72422"/>
                  </a:lnTo>
                  <a:lnTo>
                    <a:pt x="6937" y="73296"/>
                  </a:lnTo>
                  <a:lnTo>
                    <a:pt x="7158" y="74170"/>
                  </a:lnTo>
                  <a:lnTo>
                    <a:pt x="7397" y="75051"/>
                  </a:lnTo>
                  <a:lnTo>
                    <a:pt x="7646" y="75925"/>
                  </a:lnTo>
                  <a:lnTo>
                    <a:pt x="7915" y="76799"/>
                  </a:lnTo>
                  <a:lnTo>
                    <a:pt x="8193" y="77673"/>
                  </a:lnTo>
                  <a:lnTo>
                    <a:pt x="8490" y="78539"/>
                  </a:lnTo>
                  <a:lnTo>
                    <a:pt x="8806" y="79413"/>
                  </a:lnTo>
                  <a:lnTo>
                    <a:pt x="9132" y="80280"/>
                  </a:lnTo>
                  <a:lnTo>
                    <a:pt x="9467" y="81139"/>
                  </a:lnTo>
                  <a:lnTo>
                    <a:pt x="9831" y="82005"/>
                  </a:lnTo>
                  <a:lnTo>
                    <a:pt x="10195" y="82864"/>
                  </a:lnTo>
                  <a:lnTo>
                    <a:pt x="10588" y="83715"/>
                  </a:lnTo>
                  <a:lnTo>
                    <a:pt x="10981" y="84574"/>
                  </a:lnTo>
                  <a:lnTo>
                    <a:pt x="11393" y="85418"/>
                  </a:lnTo>
                  <a:lnTo>
                    <a:pt x="11824" y="86262"/>
                  </a:lnTo>
                  <a:lnTo>
                    <a:pt x="12265" y="87106"/>
                  </a:lnTo>
                  <a:lnTo>
                    <a:pt x="12725" y="87943"/>
                  </a:lnTo>
                  <a:lnTo>
                    <a:pt x="13194" y="88780"/>
                  </a:lnTo>
                  <a:lnTo>
                    <a:pt x="13683" y="89601"/>
                  </a:lnTo>
                  <a:lnTo>
                    <a:pt x="14181" y="90423"/>
                  </a:lnTo>
                  <a:lnTo>
                    <a:pt x="14689" y="91244"/>
                  </a:lnTo>
                  <a:lnTo>
                    <a:pt x="15226" y="92051"/>
                  </a:lnTo>
                  <a:lnTo>
                    <a:pt x="15762" y="92858"/>
                  </a:lnTo>
                  <a:lnTo>
                    <a:pt x="16318" y="93657"/>
                  </a:lnTo>
                  <a:lnTo>
                    <a:pt x="16883" y="94449"/>
                  </a:lnTo>
                  <a:lnTo>
                    <a:pt x="17468" y="95233"/>
                  </a:lnTo>
                  <a:lnTo>
                    <a:pt x="18062" y="96017"/>
                  </a:lnTo>
                  <a:lnTo>
                    <a:pt x="18675" y="96787"/>
                  </a:lnTo>
                  <a:lnTo>
                    <a:pt x="19288" y="97548"/>
                  </a:lnTo>
                  <a:lnTo>
                    <a:pt x="19930" y="98310"/>
                  </a:lnTo>
                  <a:lnTo>
                    <a:pt x="20582" y="99057"/>
                  </a:lnTo>
                  <a:lnTo>
                    <a:pt x="21243" y="99797"/>
                  </a:lnTo>
                  <a:lnTo>
                    <a:pt x="21914" y="100529"/>
                  </a:lnTo>
                  <a:lnTo>
                    <a:pt x="22604" y="101253"/>
                  </a:lnTo>
                  <a:lnTo>
                    <a:pt x="23303" y="101963"/>
                  </a:lnTo>
                  <a:lnTo>
                    <a:pt x="24022" y="102672"/>
                  </a:lnTo>
                  <a:lnTo>
                    <a:pt x="24740" y="103367"/>
                  </a:lnTo>
                  <a:lnTo>
                    <a:pt x="25488" y="104054"/>
                  </a:lnTo>
                  <a:lnTo>
                    <a:pt x="26235" y="104726"/>
                  </a:lnTo>
                  <a:lnTo>
                    <a:pt x="27002" y="105391"/>
                  </a:lnTo>
                  <a:lnTo>
                    <a:pt x="27778" y="106049"/>
                  </a:lnTo>
                  <a:lnTo>
                    <a:pt x="28573" y="106691"/>
                  </a:lnTo>
                  <a:lnTo>
                    <a:pt x="29369" y="107326"/>
                  </a:lnTo>
                  <a:lnTo>
                    <a:pt x="30183" y="107946"/>
                  </a:lnTo>
                  <a:lnTo>
                    <a:pt x="31017" y="108558"/>
                  </a:lnTo>
                  <a:lnTo>
                    <a:pt x="31850" y="109156"/>
                  </a:lnTo>
                  <a:lnTo>
                    <a:pt x="32703" y="109746"/>
                  </a:lnTo>
                  <a:lnTo>
                    <a:pt x="33565" y="110313"/>
                  </a:lnTo>
                  <a:lnTo>
                    <a:pt x="34447" y="110881"/>
                  </a:lnTo>
                  <a:lnTo>
                    <a:pt x="35328" y="111426"/>
                  </a:lnTo>
                  <a:lnTo>
                    <a:pt x="36229" y="111964"/>
                  </a:lnTo>
                  <a:lnTo>
                    <a:pt x="37139" y="112487"/>
                  </a:lnTo>
                  <a:lnTo>
                    <a:pt x="38069" y="112995"/>
                  </a:lnTo>
                  <a:lnTo>
                    <a:pt x="38998" y="113488"/>
                  </a:lnTo>
                  <a:lnTo>
                    <a:pt x="38768" y="114078"/>
                  </a:lnTo>
                  <a:lnTo>
                    <a:pt x="38558" y="114668"/>
                  </a:lnTo>
                  <a:lnTo>
                    <a:pt x="38366" y="115258"/>
                  </a:lnTo>
                  <a:lnTo>
                    <a:pt x="38184" y="115848"/>
                  </a:lnTo>
                  <a:lnTo>
                    <a:pt x="38031" y="116438"/>
                  </a:lnTo>
                  <a:lnTo>
                    <a:pt x="37906" y="117028"/>
                  </a:lnTo>
                  <a:lnTo>
                    <a:pt x="37849" y="117320"/>
                  </a:lnTo>
                  <a:lnTo>
                    <a:pt x="37791" y="117611"/>
                  </a:lnTo>
                  <a:lnTo>
                    <a:pt x="37743" y="117910"/>
                  </a:lnTo>
                  <a:lnTo>
                    <a:pt x="37705" y="118201"/>
                  </a:lnTo>
                  <a:lnTo>
                    <a:pt x="37647" y="118784"/>
                  </a:lnTo>
                  <a:lnTo>
                    <a:pt x="37609" y="119351"/>
                  </a:lnTo>
                  <a:lnTo>
                    <a:pt x="37590" y="119911"/>
                  </a:lnTo>
                  <a:lnTo>
                    <a:pt x="37599" y="120464"/>
                  </a:lnTo>
                  <a:lnTo>
                    <a:pt x="37628" y="121009"/>
                  </a:lnTo>
                  <a:lnTo>
                    <a:pt x="37686" y="121540"/>
                  </a:lnTo>
                  <a:lnTo>
                    <a:pt x="37762" y="122063"/>
                  </a:lnTo>
                  <a:lnTo>
                    <a:pt x="37858" y="122578"/>
                  </a:lnTo>
                  <a:lnTo>
                    <a:pt x="37973" y="123078"/>
                  </a:lnTo>
                  <a:lnTo>
                    <a:pt x="38107" y="123571"/>
                  </a:lnTo>
                  <a:lnTo>
                    <a:pt x="38261" y="124057"/>
                  </a:lnTo>
                  <a:lnTo>
                    <a:pt x="38443" y="124527"/>
                  </a:lnTo>
                  <a:lnTo>
                    <a:pt x="38634" y="124998"/>
                  </a:lnTo>
                  <a:lnTo>
                    <a:pt x="38855" y="125454"/>
                  </a:lnTo>
                  <a:lnTo>
                    <a:pt x="39085" y="125894"/>
                  </a:lnTo>
                  <a:lnTo>
                    <a:pt x="39334" y="126335"/>
                  </a:lnTo>
                  <a:lnTo>
                    <a:pt x="39602" y="126761"/>
                  </a:lnTo>
                  <a:lnTo>
                    <a:pt x="39889" y="127179"/>
                  </a:lnTo>
                  <a:lnTo>
                    <a:pt x="40196" y="127590"/>
                  </a:lnTo>
                  <a:lnTo>
                    <a:pt x="40512" y="127986"/>
                  </a:lnTo>
                  <a:lnTo>
                    <a:pt x="40848" y="128374"/>
                  </a:lnTo>
                  <a:lnTo>
                    <a:pt x="41202" y="128755"/>
                  </a:lnTo>
                  <a:lnTo>
                    <a:pt x="41566" y="129129"/>
                  </a:lnTo>
                  <a:lnTo>
                    <a:pt x="41950" y="129487"/>
                  </a:lnTo>
                  <a:lnTo>
                    <a:pt x="42342" y="129838"/>
                  </a:lnTo>
                  <a:lnTo>
                    <a:pt x="42754" y="130182"/>
                  </a:lnTo>
                  <a:lnTo>
                    <a:pt x="43176" y="130518"/>
                  </a:lnTo>
                  <a:lnTo>
                    <a:pt x="43617" y="130839"/>
                  </a:lnTo>
                  <a:lnTo>
                    <a:pt x="44067" y="131153"/>
                  </a:lnTo>
                  <a:lnTo>
                    <a:pt x="44527" y="131459"/>
                  </a:lnTo>
                  <a:lnTo>
                    <a:pt x="45006" y="131750"/>
                  </a:lnTo>
                  <a:lnTo>
                    <a:pt x="45495" y="132042"/>
                  </a:lnTo>
                  <a:lnTo>
                    <a:pt x="45993" y="132318"/>
                  </a:lnTo>
                  <a:lnTo>
                    <a:pt x="46501" y="132587"/>
                  </a:lnTo>
                  <a:lnTo>
                    <a:pt x="47018" y="132848"/>
                  </a:lnTo>
                  <a:lnTo>
                    <a:pt x="47545" y="133095"/>
                  </a:lnTo>
                  <a:lnTo>
                    <a:pt x="48092" y="133334"/>
                  </a:lnTo>
                  <a:lnTo>
                    <a:pt x="48638" y="133565"/>
                  </a:lnTo>
                  <a:lnTo>
                    <a:pt x="49193" y="133789"/>
                  </a:lnTo>
                  <a:lnTo>
                    <a:pt x="49768" y="134006"/>
                  </a:lnTo>
                  <a:lnTo>
                    <a:pt x="50343" y="134208"/>
                  </a:lnTo>
                  <a:lnTo>
                    <a:pt x="50928" y="134402"/>
                  </a:lnTo>
                  <a:lnTo>
                    <a:pt x="51512" y="134589"/>
                  </a:lnTo>
                  <a:lnTo>
                    <a:pt x="52116" y="134768"/>
                  </a:lnTo>
                  <a:lnTo>
                    <a:pt x="52720" y="134932"/>
                  </a:lnTo>
                  <a:lnTo>
                    <a:pt x="53323" y="135096"/>
                  </a:lnTo>
                  <a:lnTo>
                    <a:pt x="53946" y="135246"/>
                  </a:lnTo>
                  <a:lnTo>
                    <a:pt x="54569" y="135388"/>
                  </a:lnTo>
                  <a:lnTo>
                    <a:pt x="55192" y="135515"/>
                  </a:lnTo>
                  <a:lnTo>
                    <a:pt x="55824" y="135642"/>
                  </a:lnTo>
                  <a:lnTo>
                    <a:pt x="56457" y="135754"/>
                  </a:lnTo>
                  <a:lnTo>
                    <a:pt x="57099" y="135858"/>
                  </a:lnTo>
                  <a:lnTo>
                    <a:pt x="57741" y="135955"/>
                  </a:lnTo>
                  <a:lnTo>
                    <a:pt x="58392" y="136045"/>
                  </a:lnTo>
                  <a:lnTo>
                    <a:pt x="59044" y="136120"/>
                  </a:lnTo>
                  <a:lnTo>
                    <a:pt x="59695" y="136194"/>
                  </a:lnTo>
                  <a:lnTo>
                    <a:pt x="60347" y="136254"/>
                  </a:lnTo>
                  <a:lnTo>
                    <a:pt x="60998" y="136306"/>
                  </a:lnTo>
                  <a:lnTo>
                    <a:pt x="61660" y="136351"/>
                  </a:lnTo>
                  <a:lnTo>
                    <a:pt x="62311" y="136381"/>
                  </a:lnTo>
                  <a:lnTo>
                    <a:pt x="62972" y="136411"/>
                  </a:lnTo>
                  <a:lnTo>
                    <a:pt x="63633" y="136426"/>
                  </a:lnTo>
                  <a:lnTo>
                    <a:pt x="64285" y="136433"/>
                  </a:lnTo>
                  <a:lnTo>
                    <a:pt x="64946" y="136433"/>
                  </a:lnTo>
                  <a:lnTo>
                    <a:pt x="64898" y="140034"/>
                  </a:lnTo>
                  <a:lnTo>
                    <a:pt x="64850" y="143634"/>
                  </a:lnTo>
                  <a:lnTo>
                    <a:pt x="64793" y="147227"/>
                  </a:lnTo>
                  <a:lnTo>
                    <a:pt x="64726" y="150827"/>
                  </a:lnTo>
                  <a:lnTo>
                    <a:pt x="64726" y="150916"/>
                  </a:lnTo>
                  <a:lnTo>
                    <a:pt x="64735" y="150999"/>
                  </a:lnTo>
                  <a:lnTo>
                    <a:pt x="64764" y="151163"/>
                  </a:lnTo>
                  <a:lnTo>
                    <a:pt x="64822" y="151327"/>
                  </a:lnTo>
                  <a:lnTo>
                    <a:pt x="64898" y="151484"/>
                  </a:lnTo>
                  <a:lnTo>
                    <a:pt x="64994" y="151633"/>
                  </a:lnTo>
                  <a:lnTo>
                    <a:pt x="65109" y="151775"/>
                  </a:lnTo>
                  <a:lnTo>
                    <a:pt x="65234" y="151902"/>
                  </a:lnTo>
                  <a:lnTo>
                    <a:pt x="65377" y="152029"/>
                  </a:lnTo>
                  <a:lnTo>
                    <a:pt x="65540" y="152141"/>
                  </a:lnTo>
                  <a:lnTo>
                    <a:pt x="65703" y="152238"/>
                  </a:lnTo>
                  <a:lnTo>
                    <a:pt x="65885" y="152321"/>
                  </a:lnTo>
                  <a:lnTo>
                    <a:pt x="66077" y="152395"/>
                  </a:lnTo>
                  <a:lnTo>
                    <a:pt x="66278" y="152448"/>
                  </a:lnTo>
                  <a:lnTo>
                    <a:pt x="66489" y="152492"/>
                  </a:lnTo>
                  <a:lnTo>
                    <a:pt x="66594" y="152507"/>
                  </a:lnTo>
                  <a:lnTo>
                    <a:pt x="66700" y="152515"/>
                  </a:lnTo>
                  <a:lnTo>
                    <a:pt x="66815" y="152522"/>
                  </a:lnTo>
                  <a:lnTo>
                    <a:pt x="66920" y="152522"/>
                  </a:lnTo>
                  <a:lnTo>
                    <a:pt x="72458" y="152500"/>
                  </a:lnTo>
                  <a:lnTo>
                    <a:pt x="77997" y="152477"/>
                  </a:lnTo>
                  <a:lnTo>
                    <a:pt x="83535" y="152455"/>
                  </a:lnTo>
                  <a:lnTo>
                    <a:pt x="89073" y="152433"/>
                  </a:lnTo>
                  <a:lnTo>
                    <a:pt x="89294" y="153904"/>
                  </a:lnTo>
                  <a:lnTo>
                    <a:pt x="89533" y="155375"/>
                  </a:lnTo>
                  <a:lnTo>
                    <a:pt x="89792" y="156854"/>
                  </a:lnTo>
                  <a:lnTo>
                    <a:pt x="90070" y="158333"/>
                  </a:lnTo>
                  <a:lnTo>
                    <a:pt x="90376" y="159820"/>
                  </a:lnTo>
                  <a:lnTo>
                    <a:pt x="90693" y="161306"/>
                  </a:lnTo>
                  <a:lnTo>
                    <a:pt x="90865" y="162053"/>
                  </a:lnTo>
                  <a:lnTo>
                    <a:pt x="91038" y="162792"/>
                  </a:lnTo>
                  <a:lnTo>
                    <a:pt x="91220" y="163539"/>
                  </a:lnTo>
                  <a:lnTo>
                    <a:pt x="91411" y="164279"/>
                  </a:lnTo>
                  <a:lnTo>
                    <a:pt x="91066" y="164264"/>
                  </a:lnTo>
                  <a:lnTo>
                    <a:pt x="90731" y="164264"/>
                  </a:lnTo>
                  <a:lnTo>
                    <a:pt x="90415" y="164286"/>
                  </a:lnTo>
                  <a:lnTo>
                    <a:pt x="90089" y="164316"/>
                  </a:lnTo>
                  <a:lnTo>
                    <a:pt x="89782" y="164361"/>
                  </a:lnTo>
                  <a:lnTo>
                    <a:pt x="89476" y="164421"/>
                  </a:lnTo>
                  <a:lnTo>
                    <a:pt x="89179" y="164488"/>
                  </a:lnTo>
                  <a:lnTo>
                    <a:pt x="88891" y="164578"/>
                  </a:lnTo>
                  <a:lnTo>
                    <a:pt x="88613" y="164675"/>
                  </a:lnTo>
                  <a:lnTo>
                    <a:pt x="88336" y="164787"/>
                  </a:lnTo>
                  <a:lnTo>
                    <a:pt x="88067" y="164914"/>
                  </a:lnTo>
                  <a:lnTo>
                    <a:pt x="87809" y="165048"/>
                  </a:lnTo>
                  <a:lnTo>
                    <a:pt x="87550" y="165198"/>
                  </a:lnTo>
                  <a:lnTo>
                    <a:pt x="87301" y="165354"/>
                  </a:lnTo>
                  <a:lnTo>
                    <a:pt x="87061" y="165526"/>
                  </a:lnTo>
                  <a:lnTo>
                    <a:pt x="86822" y="165705"/>
                  </a:lnTo>
                  <a:lnTo>
                    <a:pt x="86601" y="165892"/>
                  </a:lnTo>
                  <a:lnTo>
                    <a:pt x="86381" y="166094"/>
                  </a:lnTo>
                  <a:lnTo>
                    <a:pt x="86160" y="166303"/>
                  </a:lnTo>
                  <a:lnTo>
                    <a:pt x="85950" y="166520"/>
                  </a:lnTo>
                  <a:lnTo>
                    <a:pt x="85748" y="166744"/>
                  </a:lnTo>
                  <a:lnTo>
                    <a:pt x="85557" y="166975"/>
                  </a:lnTo>
                  <a:lnTo>
                    <a:pt x="85375" y="167214"/>
                  </a:lnTo>
                  <a:lnTo>
                    <a:pt x="85193" y="167461"/>
                  </a:lnTo>
                  <a:lnTo>
                    <a:pt x="85011" y="167715"/>
                  </a:lnTo>
                  <a:lnTo>
                    <a:pt x="84848" y="167976"/>
                  </a:lnTo>
                  <a:lnTo>
                    <a:pt x="84685" y="168245"/>
                  </a:lnTo>
                  <a:lnTo>
                    <a:pt x="84522" y="168514"/>
                  </a:lnTo>
                  <a:lnTo>
                    <a:pt x="84378" y="168790"/>
                  </a:lnTo>
                  <a:lnTo>
                    <a:pt x="84234" y="169074"/>
                  </a:lnTo>
                  <a:lnTo>
                    <a:pt x="84100" y="169358"/>
                  </a:lnTo>
                  <a:lnTo>
                    <a:pt x="83966" y="169649"/>
                  </a:lnTo>
                  <a:lnTo>
                    <a:pt x="83842" y="169941"/>
                  </a:lnTo>
                  <a:lnTo>
                    <a:pt x="83727" y="170239"/>
                  </a:lnTo>
                  <a:lnTo>
                    <a:pt x="83612" y="170538"/>
                  </a:lnTo>
                  <a:lnTo>
                    <a:pt x="83506" y="170837"/>
                  </a:lnTo>
                  <a:lnTo>
                    <a:pt x="83410" y="171143"/>
                  </a:lnTo>
                  <a:lnTo>
                    <a:pt x="83315" y="171449"/>
                  </a:lnTo>
                  <a:lnTo>
                    <a:pt x="83228" y="171756"/>
                  </a:lnTo>
                  <a:lnTo>
                    <a:pt x="83142" y="172062"/>
                  </a:lnTo>
                  <a:lnTo>
                    <a:pt x="83065" y="172368"/>
                  </a:lnTo>
                  <a:lnTo>
                    <a:pt x="82998" y="172682"/>
                  </a:lnTo>
                  <a:lnTo>
                    <a:pt x="82874" y="173294"/>
                  </a:lnTo>
                  <a:lnTo>
                    <a:pt x="82778" y="173907"/>
                  </a:lnTo>
                  <a:lnTo>
                    <a:pt x="82701" y="174504"/>
                  </a:lnTo>
                  <a:lnTo>
                    <a:pt x="82653" y="175094"/>
                  </a:lnTo>
                  <a:lnTo>
                    <a:pt x="82625" y="175677"/>
                  </a:lnTo>
                  <a:lnTo>
                    <a:pt x="82615" y="176237"/>
                  </a:lnTo>
                  <a:lnTo>
                    <a:pt x="82634" y="176775"/>
                  </a:lnTo>
                  <a:lnTo>
                    <a:pt x="82653" y="177036"/>
                  </a:lnTo>
                  <a:lnTo>
                    <a:pt x="82673" y="177298"/>
                  </a:lnTo>
                  <a:lnTo>
                    <a:pt x="82701" y="177544"/>
                  </a:lnTo>
                  <a:lnTo>
                    <a:pt x="82730" y="177783"/>
                  </a:lnTo>
                  <a:lnTo>
                    <a:pt x="82768" y="178022"/>
                  </a:lnTo>
                  <a:lnTo>
                    <a:pt x="82816" y="178246"/>
                  </a:lnTo>
                  <a:lnTo>
                    <a:pt x="82864" y="178470"/>
                  </a:lnTo>
                  <a:lnTo>
                    <a:pt x="82912" y="178680"/>
                  </a:lnTo>
                  <a:lnTo>
                    <a:pt x="83008" y="179001"/>
                  </a:lnTo>
                  <a:lnTo>
                    <a:pt x="83113" y="179322"/>
                  </a:lnTo>
                  <a:lnTo>
                    <a:pt x="83228" y="179643"/>
                  </a:lnTo>
                  <a:lnTo>
                    <a:pt x="83353" y="179957"/>
                  </a:lnTo>
                  <a:lnTo>
                    <a:pt x="83487" y="180263"/>
                  </a:lnTo>
                  <a:lnTo>
                    <a:pt x="83640" y="180569"/>
                  </a:lnTo>
                  <a:lnTo>
                    <a:pt x="83794" y="180876"/>
                  </a:lnTo>
                  <a:lnTo>
                    <a:pt x="83957" y="181174"/>
                  </a:lnTo>
                  <a:lnTo>
                    <a:pt x="84129" y="181466"/>
                  </a:lnTo>
                  <a:lnTo>
                    <a:pt x="84302" y="181757"/>
                  </a:lnTo>
                  <a:lnTo>
                    <a:pt x="84493" y="182041"/>
                  </a:lnTo>
                  <a:lnTo>
                    <a:pt x="84694" y="182325"/>
                  </a:lnTo>
                  <a:lnTo>
                    <a:pt x="84896" y="182601"/>
                  </a:lnTo>
                  <a:lnTo>
                    <a:pt x="85116" y="182870"/>
                  </a:lnTo>
                  <a:lnTo>
                    <a:pt x="85336" y="183139"/>
                  </a:lnTo>
                  <a:lnTo>
                    <a:pt x="85566" y="183400"/>
                  </a:lnTo>
                  <a:lnTo>
                    <a:pt x="85806" y="183654"/>
                  </a:lnTo>
                  <a:lnTo>
                    <a:pt x="86045" y="183908"/>
                  </a:lnTo>
                  <a:lnTo>
                    <a:pt x="86304" y="184155"/>
                  </a:lnTo>
                  <a:lnTo>
                    <a:pt x="86563" y="184394"/>
                  </a:lnTo>
                  <a:lnTo>
                    <a:pt x="86831" y="184625"/>
                  </a:lnTo>
                  <a:lnTo>
                    <a:pt x="87099" y="184857"/>
                  </a:lnTo>
                  <a:lnTo>
                    <a:pt x="87387" y="185081"/>
                  </a:lnTo>
                  <a:lnTo>
                    <a:pt x="87674" y="185297"/>
                  </a:lnTo>
                  <a:lnTo>
                    <a:pt x="87962" y="185506"/>
                  </a:lnTo>
                  <a:lnTo>
                    <a:pt x="88259" y="185716"/>
                  </a:lnTo>
                  <a:lnTo>
                    <a:pt x="88565" y="185910"/>
                  </a:lnTo>
                  <a:lnTo>
                    <a:pt x="88882" y="186104"/>
                  </a:lnTo>
                  <a:lnTo>
                    <a:pt x="89198" y="186291"/>
                  </a:lnTo>
                  <a:lnTo>
                    <a:pt x="89514" y="186470"/>
                  </a:lnTo>
                  <a:lnTo>
                    <a:pt x="89840" y="186642"/>
                  </a:lnTo>
                  <a:lnTo>
                    <a:pt x="90175" y="186806"/>
                  </a:lnTo>
                  <a:lnTo>
                    <a:pt x="90511" y="186963"/>
                  </a:lnTo>
                  <a:lnTo>
                    <a:pt x="90856" y="187112"/>
                  </a:lnTo>
                  <a:lnTo>
                    <a:pt x="91200" y="187254"/>
                  </a:lnTo>
                  <a:lnTo>
                    <a:pt x="91555" y="187389"/>
                  </a:lnTo>
                  <a:lnTo>
                    <a:pt x="91910" y="187523"/>
                  </a:lnTo>
                  <a:lnTo>
                    <a:pt x="92274" y="187643"/>
                  </a:lnTo>
                  <a:lnTo>
                    <a:pt x="92628" y="187755"/>
                  </a:lnTo>
                  <a:lnTo>
                    <a:pt x="93002" y="187859"/>
                  </a:lnTo>
                  <a:lnTo>
                    <a:pt x="93376" y="187956"/>
                  </a:lnTo>
                  <a:lnTo>
                    <a:pt x="93749" y="188046"/>
                  </a:lnTo>
                  <a:lnTo>
                    <a:pt x="94123" y="188128"/>
                  </a:lnTo>
                  <a:lnTo>
                    <a:pt x="94506" y="188203"/>
                  </a:lnTo>
                  <a:lnTo>
                    <a:pt x="94890" y="188263"/>
                  </a:lnTo>
                  <a:lnTo>
                    <a:pt x="95273" y="188322"/>
                  </a:lnTo>
                  <a:lnTo>
                    <a:pt x="95666" y="188367"/>
                  </a:lnTo>
                  <a:lnTo>
                    <a:pt x="96059" y="188405"/>
                  </a:lnTo>
                  <a:lnTo>
                    <a:pt x="96451" y="188434"/>
                  </a:lnTo>
                  <a:lnTo>
                    <a:pt x="96844" y="188457"/>
                  </a:lnTo>
                  <a:lnTo>
                    <a:pt x="97237" y="188464"/>
                  </a:lnTo>
                  <a:lnTo>
                    <a:pt x="97640" y="188464"/>
                  </a:lnTo>
                  <a:lnTo>
                    <a:pt x="98042" y="188457"/>
                  </a:lnTo>
                  <a:lnTo>
                    <a:pt x="98444" y="188442"/>
                  </a:lnTo>
                  <a:lnTo>
                    <a:pt x="98847" y="188412"/>
                  </a:lnTo>
                  <a:lnTo>
                    <a:pt x="99249" y="188375"/>
                  </a:lnTo>
                  <a:lnTo>
                    <a:pt x="99661" y="188330"/>
                  </a:lnTo>
                  <a:lnTo>
                    <a:pt x="100064" y="188270"/>
                  </a:lnTo>
                  <a:lnTo>
                    <a:pt x="100476" y="188210"/>
                  </a:lnTo>
                  <a:lnTo>
                    <a:pt x="100878" y="188128"/>
                  </a:lnTo>
                  <a:lnTo>
                    <a:pt x="101290" y="188046"/>
                  </a:lnTo>
                  <a:lnTo>
                    <a:pt x="101693" y="187941"/>
                  </a:lnTo>
                  <a:lnTo>
                    <a:pt x="102105" y="187837"/>
                  </a:lnTo>
                  <a:lnTo>
                    <a:pt x="102507" y="187717"/>
                  </a:lnTo>
                  <a:lnTo>
                    <a:pt x="103015" y="188337"/>
                  </a:lnTo>
                  <a:lnTo>
                    <a:pt x="103532" y="188957"/>
                  </a:lnTo>
                  <a:lnTo>
                    <a:pt x="104059" y="189570"/>
                  </a:lnTo>
                  <a:lnTo>
                    <a:pt x="104606" y="190175"/>
                  </a:lnTo>
                  <a:lnTo>
                    <a:pt x="105161" y="190772"/>
                  </a:lnTo>
                  <a:lnTo>
                    <a:pt x="105727" y="191362"/>
                  </a:lnTo>
                  <a:lnTo>
                    <a:pt x="106302" y="191952"/>
                  </a:lnTo>
                  <a:lnTo>
                    <a:pt x="106896" y="192528"/>
                  </a:lnTo>
                  <a:lnTo>
                    <a:pt x="107509" y="193095"/>
                  </a:lnTo>
                  <a:lnTo>
                    <a:pt x="108132" y="193663"/>
                  </a:lnTo>
                  <a:lnTo>
                    <a:pt x="108764" y="194216"/>
                  </a:lnTo>
                  <a:lnTo>
                    <a:pt x="109416" y="194768"/>
                  </a:lnTo>
                  <a:lnTo>
                    <a:pt x="110077" y="195306"/>
                  </a:lnTo>
                  <a:lnTo>
                    <a:pt x="110757" y="195844"/>
                  </a:lnTo>
                  <a:lnTo>
                    <a:pt x="111447" y="196367"/>
                  </a:lnTo>
                  <a:lnTo>
                    <a:pt x="112156" y="196890"/>
                  </a:lnTo>
                  <a:lnTo>
                    <a:pt x="112865" y="197390"/>
                  </a:lnTo>
                  <a:lnTo>
                    <a:pt x="113584" y="197876"/>
                  </a:lnTo>
                  <a:lnTo>
                    <a:pt x="114322" y="198346"/>
                  </a:lnTo>
                  <a:lnTo>
                    <a:pt x="115059" y="198809"/>
                  </a:lnTo>
                  <a:lnTo>
                    <a:pt x="115816" y="199257"/>
                  </a:lnTo>
                  <a:lnTo>
                    <a:pt x="116583" y="199691"/>
                  </a:lnTo>
                  <a:lnTo>
                    <a:pt x="117349" y="200116"/>
                  </a:lnTo>
                  <a:lnTo>
                    <a:pt x="118135" y="200527"/>
                  </a:lnTo>
                  <a:lnTo>
                    <a:pt x="118921" y="200923"/>
                  </a:lnTo>
                  <a:lnTo>
                    <a:pt x="119716" y="201311"/>
                  </a:lnTo>
                  <a:lnTo>
                    <a:pt x="120531" y="201685"/>
                  </a:lnTo>
                  <a:lnTo>
                    <a:pt x="121345" y="202051"/>
                  </a:lnTo>
                  <a:lnTo>
                    <a:pt x="122169" y="202402"/>
                  </a:lnTo>
                  <a:lnTo>
                    <a:pt x="123003" y="202738"/>
                  </a:lnTo>
                  <a:lnTo>
                    <a:pt x="123836" y="203067"/>
                  </a:lnTo>
                  <a:lnTo>
                    <a:pt x="124680" y="203388"/>
                  </a:lnTo>
                  <a:lnTo>
                    <a:pt x="125542" y="203694"/>
                  </a:lnTo>
                  <a:lnTo>
                    <a:pt x="126395" y="203993"/>
                  </a:lnTo>
                  <a:lnTo>
                    <a:pt x="127267" y="204277"/>
                  </a:lnTo>
                  <a:lnTo>
                    <a:pt x="128139" y="204553"/>
                  </a:lnTo>
                  <a:lnTo>
                    <a:pt x="129020" y="204814"/>
                  </a:lnTo>
                  <a:lnTo>
                    <a:pt x="129902" y="205076"/>
                  </a:lnTo>
                  <a:lnTo>
                    <a:pt x="130793" y="205322"/>
                  </a:lnTo>
                  <a:lnTo>
                    <a:pt x="131694" y="205561"/>
                  </a:lnTo>
                  <a:lnTo>
                    <a:pt x="132594" y="205786"/>
                  </a:lnTo>
                  <a:lnTo>
                    <a:pt x="133505" y="206002"/>
                  </a:lnTo>
                  <a:lnTo>
                    <a:pt x="134415" y="206219"/>
                  </a:lnTo>
                  <a:lnTo>
                    <a:pt x="135325" y="206420"/>
                  </a:lnTo>
                  <a:lnTo>
                    <a:pt x="136245" y="206615"/>
                  </a:lnTo>
                  <a:lnTo>
                    <a:pt x="137174" y="206794"/>
                  </a:lnTo>
                  <a:lnTo>
                    <a:pt x="138104" y="206973"/>
                  </a:lnTo>
                  <a:lnTo>
                    <a:pt x="139033" y="207145"/>
                  </a:lnTo>
                  <a:lnTo>
                    <a:pt x="139963" y="207302"/>
                  </a:lnTo>
                  <a:lnTo>
                    <a:pt x="140902" y="207459"/>
                  </a:lnTo>
                  <a:lnTo>
                    <a:pt x="141850" y="207601"/>
                  </a:lnTo>
                  <a:lnTo>
                    <a:pt x="142789" y="207742"/>
                  </a:lnTo>
                  <a:lnTo>
                    <a:pt x="143738" y="207877"/>
                  </a:lnTo>
                  <a:lnTo>
                    <a:pt x="144687" y="208004"/>
                  </a:lnTo>
                  <a:lnTo>
                    <a:pt x="145635" y="208123"/>
                  </a:lnTo>
                  <a:lnTo>
                    <a:pt x="146584" y="208235"/>
                  </a:lnTo>
                  <a:lnTo>
                    <a:pt x="147532" y="208340"/>
                  </a:lnTo>
                  <a:lnTo>
                    <a:pt x="148491" y="208445"/>
                  </a:lnTo>
                  <a:lnTo>
                    <a:pt x="149449" y="208534"/>
                  </a:lnTo>
                  <a:lnTo>
                    <a:pt x="150397" y="208624"/>
                  </a:lnTo>
                  <a:lnTo>
                    <a:pt x="151356" y="208706"/>
                  </a:lnTo>
                  <a:lnTo>
                    <a:pt x="152314" y="208788"/>
                  </a:lnTo>
                  <a:lnTo>
                    <a:pt x="153272" y="208863"/>
                  </a:lnTo>
                  <a:lnTo>
                    <a:pt x="154221" y="208930"/>
                  </a:lnTo>
                  <a:lnTo>
                    <a:pt x="156137" y="209057"/>
                  </a:lnTo>
                  <a:lnTo>
                    <a:pt x="158044" y="209162"/>
                  </a:lnTo>
                  <a:lnTo>
                    <a:pt x="159941" y="209251"/>
                  </a:lnTo>
                  <a:lnTo>
                    <a:pt x="161838" y="209326"/>
                  </a:lnTo>
                  <a:lnTo>
                    <a:pt x="163716" y="209393"/>
                  </a:lnTo>
                  <a:lnTo>
                    <a:pt x="165585" y="209445"/>
                  </a:lnTo>
                  <a:lnTo>
                    <a:pt x="167444" y="209490"/>
                  </a:lnTo>
                  <a:lnTo>
                    <a:pt x="169293" y="209528"/>
                  </a:lnTo>
                  <a:lnTo>
                    <a:pt x="170155" y="209535"/>
                  </a:lnTo>
                  <a:lnTo>
                    <a:pt x="171027" y="209543"/>
                  </a:lnTo>
                  <a:lnTo>
                    <a:pt x="171899" y="209550"/>
                  </a:lnTo>
                  <a:lnTo>
                    <a:pt x="172771" y="209543"/>
                  </a:lnTo>
                  <a:lnTo>
                    <a:pt x="173653" y="209535"/>
                  </a:lnTo>
                  <a:lnTo>
                    <a:pt x="174534" y="209528"/>
                  </a:lnTo>
                  <a:lnTo>
                    <a:pt x="175416" y="209505"/>
                  </a:lnTo>
                  <a:lnTo>
                    <a:pt x="176297" y="209483"/>
                  </a:lnTo>
                  <a:lnTo>
                    <a:pt x="177179" y="209453"/>
                  </a:lnTo>
                  <a:lnTo>
                    <a:pt x="178060" y="209416"/>
                  </a:lnTo>
                  <a:lnTo>
                    <a:pt x="178942" y="209371"/>
                  </a:lnTo>
                  <a:lnTo>
                    <a:pt x="179833" y="209326"/>
                  </a:lnTo>
                  <a:lnTo>
                    <a:pt x="180715" y="209266"/>
                  </a:lnTo>
                  <a:lnTo>
                    <a:pt x="181606" y="209206"/>
                  </a:lnTo>
                  <a:lnTo>
                    <a:pt x="182487" y="209139"/>
                  </a:lnTo>
                  <a:lnTo>
                    <a:pt x="183369" y="209065"/>
                  </a:lnTo>
                  <a:lnTo>
                    <a:pt x="184260" y="208982"/>
                  </a:lnTo>
                  <a:lnTo>
                    <a:pt x="185141" y="208893"/>
                  </a:lnTo>
                  <a:lnTo>
                    <a:pt x="186023" y="208796"/>
                  </a:lnTo>
                  <a:lnTo>
                    <a:pt x="186904" y="208691"/>
                  </a:lnTo>
                  <a:lnTo>
                    <a:pt x="187776" y="208579"/>
                  </a:lnTo>
                  <a:lnTo>
                    <a:pt x="188658" y="208459"/>
                  </a:lnTo>
                  <a:lnTo>
                    <a:pt x="189530" y="208333"/>
                  </a:lnTo>
                  <a:lnTo>
                    <a:pt x="190402" y="208198"/>
                  </a:lnTo>
                  <a:lnTo>
                    <a:pt x="191264" y="208056"/>
                  </a:lnTo>
                  <a:lnTo>
                    <a:pt x="192136" y="207907"/>
                  </a:lnTo>
                  <a:lnTo>
                    <a:pt x="192999" y="207750"/>
                  </a:lnTo>
                  <a:lnTo>
                    <a:pt x="193851" y="207578"/>
                  </a:lnTo>
                  <a:lnTo>
                    <a:pt x="194704" y="207406"/>
                  </a:lnTo>
                  <a:lnTo>
                    <a:pt x="195557" y="207220"/>
                  </a:lnTo>
                  <a:lnTo>
                    <a:pt x="196400" y="207025"/>
                  </a:lnTo>
                  <a:lnTo>
                    <a:pt x="197243" y="206824"/>
                  </a:lnTo>
                  <a:lnTo>
                    <a:pt x="198077" y="206615"/>
                  </a:lnTo>
                  <a:lnTo>
                    <a:pt x="198911" y="206391"/>
                  </a:lnTo>
                  <a:lnTo>
                    <a:pt x="199744" y="206159"/>
                  </a:lnTo>
                  <a:lnTo>
                    <a:pt x="200559" y="205920"/>
                  </a:lnTo>
                  <a:lnTo>
                    <a:pt x="201373" y="205673"/>
                  </a:lnTo>
                  <a:lnTo>
                    <a:pt x="202188" y="205412"/>
                  </a:lnTo>
                  <a:lnTo>
                    <a:pt x="202992" y="205143"/>
                  </a:lnTo>
                  <a:lnTo>
                    <a:pt x="203788" y="204867"/>
                  </a:lnTo>
                  <a:lnTo>
                    <a:pt x="204573" y="204575"/>
                  </a:lnTo>
                  <a:lnTo>
                    <a:pt x="205359" y="204277"/>
                  </a:lnTo>
                  <a:lnTo>
                    <a:pt x="206135" y="203963"/>
                  </a:lnTo>
                  <a:lnTo>
                    <a:pt x="206902" y="203642"/>
                  </a:lnTo>
                  <a:lnTo>
                    <a:pt x="207659" y="203313"/>
                  </a:lnTo>
                  <a:lnTo>
                    <a:pt x="208416" y="202970"/>
                  </a:lnTo>
                  <a:lnTo>
                    <a:pt x="209154" y="202611"/>
                  </a:lnTo>
                  <a:lnTo>
                    <a:pt x="209891" y="202253"/>
                  </a:lnTo>
                  <a:lnTo>
                    <a:pt x="210620" y="201872"/>
                  </a:lnTo>
                  <a:lnTo>
                    <a:pt x="211338" y="201483"/>
                  </a:lnTo>
                  <a:lnTo>
                    <a:pt x="212047" y="201087"/>
                  </a:lnTo>
                  <a:lnTo>
                    <a:pt x="212737" y="200677"/>
                  </a:lnTo>
                  <a:lnTo>
                    <a:pt x="213427" y="200251"/>
                  </a:lnTo>
                  <a:lnTo>
                    <a:pt x="214107" y="199818"/>
                  </a:lnTo>
                  <a:lnTo>
                    <a:pt x="214778" y="199377"/>
                  </a:lnTo>
                  <a:lnTo>
                    <a:pt x="215439" y="198914"/>
                  </a:lnTo>
                  <a:lnTo>
                    <a:pt x="216081" y="198443"/>
                  </a:lnTo>
                  <a:lnTo>
                    <a:pt x="216723" y="197958"/>
                  </a:lnTo>
                  <a:lnTo>
                    <a:pt x="217346" y="197465"/>
                  </a:lnTo>
                  <a:lnTo>
                    <a:pt x="217959" y="196957"/>
                  </a:lnTo>
                  <a:lnTo>
                    <a:pt x="218563" y="196434"/>
                  </a:lnTo>
                  <a:lnTo>
                    <a:pt x="219148" y="195896"/>
                  </a:lnTo>
                  <a:lnTo>
                    <a:pt x="219732" y="195351"/>
                  </a:lnTo>
                  <a:lnTo>
                    <a:pt x="220297" y="194783"/>
                  </a:lnTo>
                  <a:lnTo>
                    <a:pt x="220652" y="194410"/>
                  </a:lnTo>
                  <a:lnTo>
                    <a:pt x="221006" y="194036"/>
                  </a:lnTo>
                  <a:lnTo>
                    <a:pt x="221351" y="193648"/>
                  </a:lnTo>
                  <a:lnTo>
                    <a:pt x="221696" y="193267"/>
                  </a:lnTo>
                  <a:lnTo>
                    <a:pt x="222022" y="192879"/>
                  </a:lnTo>
                  <a:lnTo>
                    <a:pt x="222348" y="192483"/>
                  </a:lnTo>
                  <a:lnTo>
                    <a:pt x="222664" y="192087"/>
                  </a:lnTo>
                  <a:lnTo>
                    <a:pt x="222971" y="191691"/>
                  </a:lnTo>
                  <a:lnTo>
                    <a:pt x="223277" y="191288"/>
                  </a:lnTo>
                  <a:lnTo>
                    <a:pt x="223565" y="190884"/>
                  </a:lnTo>
                  <a:lnTo>
                    <a:pt x="223862" y="190481"/>
                  </a:lnTo>
                  <a:lnTo>
                    <a:pt x="224140" y="190070"/>
                  </a:lnTo>
                  <a:lnTo>
                    <a:pt x="224418" y="189659"/>
                  </a:lnTo>
                  <a:lnTo>
                    <a:pt x="224686" y="189241"/>
                  </a:lnTo>
                  <a:lnTo>
                    <a:pt x="224954" y="188823"/>
                  </a:lnTo>
                  <a:lnTo>
                    <a:pt x="225213" y="188405"/>
                  </a:lnTo>
                  <a:lnTo>
                    <a:pt x="225414" y="188494"/>
                  </a:lnTo>
                  <a:lnTo>
                    <a:pt x="225625" y="188569"/>
                  </a:lnTo>
                  <a:lnTo>
                    <a:pt x="225836" y="188644"/>
                  </a:lnTo>
                  <a:lnTo>
                    <a:pt x="226066" y="188703"/>
                  </a:lnTo>
                  <a:lnTo>
                    <a:pt x="226286" y="188748"/>
                  </a:lnTo>
                  <a:lnTo>
                    <a:pt x="226516" y="188793"/>
                  </a:lnTo>
                  <a:lnTo>
                    <a:pt x="226756" y="188830"/>
                  </a:lnTo>
                  <a:lnTo>
                    <a:pt x="226995" y="188853"/>
                  </a:lnTo>
                  <a:lnTo>
                    <a:pt x="227244" y="188875"/>
                  </a:lnTo>
                  <a:lnTo>
                    <a:pt x="227493" y="188883"/>
                  </a:lnTo>
                  <a:lnTo>
                    <a:pt x="227742" y="188890"/>
                  </a:lnTo>
                  <a:lnTo>
                    <a:pt x="228001" y="188883"/>
                  </a:lnTo>
                  <a:lnTo>
                    <a:pt x="228250" y="188875"/>
                  </a:lnTo>
                  <a:lnTo>
                    <a:pt x="228509" y="188860"/>
                  </a:lnTo>
                  <a:lnTo>
                    <a:pt x="228777" y="188838"/>
                  </a:lnTo>
                  <a:lnTo>
                    <a:pt x="229036" y="188815"/>
                  </a:lnTo>
                  <a:lnTo>
                    <a:pt x="229295" y="188785"/>
                  </a:lnTo>
                  <a:lnTo>
                    <a:pt x="229553" y="188748"/>
                  </a:lnTo>
                  <a:lnTo>
                    <a:pt x="230080" y="188666"/>
                  </a:lnTo>
                  <a:lnTo>
                    <a:pt x="230598" y="188569"/>
                  </a:lnTo>
                  <a:lnTo>
                    <a:pt x="231115" y="188464"/>
                  </a:lnTo>
                  <a:lnTo>
                    <a:pt x="231614" y="188345"/>
                  </a:lnTo>
                  <a:lnTo>
                    <a:pt x="232102" y="188225"/>
                  </a:lnTo>
                  <a:lnTo>
                    <a:pt x="232572" y="188098"/>
                  </a:lnTo>
                  <a:lnTo>
                    <a:pt x="233022" y="187971"/>
                  </a:lnTo>
                  <a:lnTo>
                    <a:pt x="233453" y="187844"/>
                  </a:lnTo>
                  <a:lnTo>
                    <a:pt x="233894" y="187702"/>
                  </a:lnTo>
                  <a:lnTo>
                    <a:pt x="234325" y="187553"/>
                  </a:lnTo>
                  <a:lnTo>
                    <a:pt x="234747" y="187396"/>
                  </a:lnTo>
                  <a:lnTo>
                    <a:pt x="235178" y="187232"/>
                  </a:lnTo>
                  <a:lnTo>
                    <a:pt x="235590" y="187060"/>
                  </a:lnTo>
                  <a:lnTo>
                    <a:pt x="236002" y="186873"/>
                  </a:lnTo>
                  <a:lnTo>
                    <a:pt x="236405" y="186687"/>
                  </a:lnTo>
                  <a:lnTo>
                    <a:pt x="236807" y="186492"/>
                  </a:lnTo>
                  <a:lnTo>
                    <a:pt x="237200" y="186291"/>
                  </a:lnTo>
                  <a:lnTo>
                    <a:pt x="237583" y="186074"/>
                  </a:lnTo>
                  <a:lnTo>
                    <a:pt x="237966" y="185858"/>
                  </a:lnTo>
                  <a:lnTo>
                    <a:pt x="238340" y="185633"/>
                  </a:lnTo>
                  <a:lnTo>
                    <a:pt x="238704" y="185394"/>
                  </a:lnTo>
                  <a:lnTo>
                    <a:pt x="239059" y="185155"/>
                  </a:lnTo>
                  <a:lnTo>
                    <a:pt x="239404" y="184909"/>
                  </a:lnTo>
                  <a:lnTo>
                    <a:pt x="239739" y="184655"/>
                  </a:lnTo>
                  <a:lnTo>
                    <a:pt x="240065" y="184394"/>
                  </a:lnTo>
                  <a:lnTo>
                    <a:pt x="240381" y="184125"/>
                  </a:lnTo>
                  <a:lnTo>
                    <a:pt x="240688" y="183848"/>
                  </a:lnTo>
                  <a:lnTo>
                    <a:pt x="240985" y="183564"/>
                  </a:lnTo>
                  <a:lnTo>
                    <a:pt x="241272" y="183273"/>
                  </a:lnTo>
                  <a:lnTo>
                    <a:pt x="241540" y="182974"/>
                  </a:lnTo>
                  <a:lnTo>
                    <a:pt x="241809" y="182676"/>
                  </a:lnTo>
                  <a:lnTo>
                    <a:pt x="242058" y="182369"/>
                  </a:lnTo>
                  <a:lnTo>
                    <a:pt x="242297" y="182048"/>
                  </a:lnTo>
                  <a:lnTo>
                    <a:pt x="242518" y="181727"/>
                  </a:lnTo>
                  <a:lnTo>
                    <a:pt x="242729" y="181398"/>
                  </a:lnTo>
                  <a:lnTo>
                    <a:pt x="242930" y="181070"/>
                  </a:lnTo>
                  <a:lnTo>
                    <a:pt x="243112" y="180726"/>
                  </a:lnTo>
                  <a:lnTo>
                    <a:pt x="243284" y="180383"/>
                  </a:lnTo>
                  <a:lnTo>
                    <a:pt x="243438" y="180024"/>
                  </a:lnTo>
                  <a:lnTo>
                    <a:pt x="243553" y="179733"/>
                  </a:lnTo>
                  <a:lnTo>
                    <a:pt x="243658" y="179434"/>
                  </a:lnTo>
                  <a:lnTo>
                    <a:pt x="243754" y="179135"/>
                  </a:lnTo>
                  <a:lnTo>
                    <a:pt x="243830" y="178836"/>
                  </a:lnTo>
                  <a:lnTo>
                    <a:pt x="243898" y="178538"/>
                  </a:lnTo>
                  <a:lnTo>
                    <a:pt x="243955" y="178239"/>
                  </a:lnTo>
                  <a:lnTo>
                    <a:pt x="244003" y="177940"/>
                  </a:lnTo>
                  <a:lnTo>
                    <a:pt x="244041" y="177634"/>
                  </a:lnTo>
                  <a:lnTo>
                    <a:pt x="244060" y="177335"/>
                  </a:lnTo>
                  <a:lnTo>
                    <a:pt x="244080" y="177036"/>
                  </a:lnTo>
                  <a:lnTo>
                    <a:pt x="244080" y="176738"/>
                  </a:lnTo>
                  <a:lnTo>
                    <a:pt x="244070" y="176439"/>
                  </a:lnTo>
                  <a:lnTo>
                    <a:pt x="244041" y="176140"/>
                  </a:lnTo>
                  <a:lnTo>
                    <a:pt x="244013" y="175841"/>
                  </a:lnTo>
                  <a:lnTo>
                    <a:pt x="243974" y="175542"/>
                  </a:lnTo>
                  <a:lnTo>
                    <a:pt x="243917" y="175251"/>
                  </a:lnTo>
                  <a:lnTo>
                    <a:pt x="243859" y="174960"/>
                  </a:lnTo>
                  <a:lnTo>
                    <a:pt x="243783" y="174669"/>
                  </a:lnTo>
                  <a:lnTo>
                    <a:pt x="243706" y="174377"/>
                  </a:lnTo>
                  <a:lnTo>
                    <a:pt x="243610" y="174093"/>
                  </a:lnTo>
                  <a:lnTo>
                    <a:pt x="243505" y="173810"/>
                  </a:lnTo>
                  <a:lnTo>
                    <a:pt x="243399" y="173526"/>
                  </a:lnTo>
                  <a:lnTo>
                    <a:pt x="243275" y="173249"/>
                  </a:lnTo>
                  <a:lnTo>
                    <a:pt x="243141" y="172981"/>
                  </a:lnTo>
                  <a:lnTo>
                    <a:pt x="243006" y="172712"/>
                  </a:lnTo>
                  <a:lnTo>
                    <a:pt x="242853" y="172443"/>
                  </a:lnTo>
                  <a:lnTo>
                    <a:pt x="242700" y="172181"/>
                  </a:lnTo>
                  <a:lnTo>
                    <a:pt x="242527" y="171920"/>
                  </a:lnTo>
                  <a:lnTo>
                    <a:pt x="242355" y="171666"/>
                  </a:lnTo>
                  <a:lnTo>
                    <a:pt x="242173" y="171419"/>
                  </a:lnTo>
                  <a:lnTo>
                    <a:pt x="241981" y="171180"/>
                  </a:lnTo>
                  <a:lnTo>
                    <a:pt x="241780" y="170941"/>
                  </a:lnTo>
                  <a:lnTo>
                    <a:pt x="241569" y="170702"/>
                  </a:lnTo>
                  <a:lnTo>
                    <a:pt x="241349" y="170478"/>
                  </a:lnTo>
                  <a:lnTo>
                    <a:pt x="241128" y="170254"/>
                  </a:lnTo>
                  <a:lnTo>
                    <a:pt x="240898" y="170038"/>
                  </a:lnTo>
                  <a:lnTo>
                    <a:pt x="240659" y="169829"/>
                  </a:lnTo>
                  <a:lnTo>
                    <a:pt x="240410" y="169627"/>
                  </a:lnTo>
                  <a:lnTo>
                    <a:pt x="240151" y="169433"/>
                  </a:lnTo>
                  <a:lnTo>
                    <a:pt x="239892" y="169238"/>
                  </a:lnTo>
                  <a:lnTo>
                    <a:pt x="239624" y="169059"/>
                  </a:lnTo>
                  <a:lnTo>
                    <a:pt x="239346" y="168887"/>
                  </a:lnTo>
                  <a:lnTo>
                    <a:pt x="239059" y="168716"/>
                  </a:lnTo>
                  <a:lnTo>
                    <a:pt x="238771" y="168559"/>
                  </a:lnTo>
                  <a:lnTo>
                    <a:pt x="238474" y="168402"/>
                  </a:lnTo>
                  <a:lnTo>
                    <a:pt x="238168" y="168260"/>
                  </a:lnTo>
                  <a:lnTo>
                    <a:pt x="237861" y="168126"/>
                  </a:lnTo>
                  <a:lnTo>
                    <a:pt x="237545" y="167999"/>
                  </a:lnTo>
                  <a:lnTo>
                    <a:pt x="237219" y="167886"/>
                  </a:lnTo>
                  <a:lnTo>
                    <a:pt x="236893" y="167774"/>
                  </a:lnTo>
                  <a:lnTo>
                    <a:pt x="236558" y="167677"/>
                  </a:lnTo>
                  <a:lnTo>
                    <a:pt x="236222" y="167588"/>
                  </a:lnTo>
                  <a:lnTo>
                    <a:pt x="235878" y="167506"/>
                  </a:lnTo>
                  <a:lnTo>
                    <a:pt x="235523" y="167438"/>
                  </a:lnTo>
                  <a:lnTo>
                    <a:pt x="235168" y="167379"/>
                  </a:lnTo>
                  <a:lnTo>
                    <a:pt x="234814" y="167334"/>
                  </a:lnTo>
                  <a:lnTo>
                    <a:pt x="234450" y="167296"/>
                  </a:lnTo>
                  <a:lnTo>
                    <a:pt x="234076" y="167267"/>
                  </a:lnTo>
                  <a:lnTo>
                    <a:pt x="233702" y="167252"/>
                  </a:lnTo>
                  <a:lnTo>
                    <a:pt x="233319" y="167244"/>
                  </a:lnTo>
                  <a:lnTo>
                    <a:pt x="232936" y="167252"/>
                  </a:lnTo>
                  <a:lnTo>
                    <a:pt x="232543" y="167274"/>
                  </a:lnTo>
                  <a:lnTo>
                    <a:pt x="232150" y="167304"/>
                  </a:lnTo>
                  <a:lnTo>
                    <a:pt x="231757" y="167341"/>
                  </a:lnTo>
                  <a:lnTo>
                    <a:pt x="231757" y="167341"/>
                  </a:lnTo>
                  <a:lnTo>
                    <a:pt x="231882" y="166348"/>
                  </a:lnTo>
                  <a:lnTo>
                    <a:pt x="232006" y="165347"/>
                  </a:lnTo>
                  <a:lnTo>
                    <a:pt x="232236" y="163345"/>
                  </a:lnTo>
                  <a:lnTo>
                    <a:pt x="232447" y="161358"/>
                  </a:lnTo>
                  <a:lnTo>
                    <a:pt x="232648" y="159379"/>
                  </a:lnTo>
                  <a:lnTo>
                    <a:pt x="233022" y="155473"/>
                  </a:lnTo>
                  <a:lnTo>
                    <a:pt x="233223" y="153553"/>
                  </a:lnTo>
                  <a:lnTo>
                    <a:pt x="233434" y="151663"/>
                  </a:lnTo>
                  <a:lnTo>
                    <a:pt x="261902" y="151469"/>
                  </a:lnTo>
                  <a:lnTo>
                    <a:pt x="262103" y="151462"/>
                  </a:lnTo>
                  <a:lnTo>
                    <a:pt x="262295" y="151447"/>
                  </a:lnTo>
                  <a:lnTo>
                    <a:pt x="262477" y="151424"/>
                  </a:lnTo>
                  <a:lnTo>
                    <a:pt x="262659" y="151387"/>
                  </a:lnTo>
                  <a:lnTo>
                    <a:pt x="262822" y="151335"/>
                  </a:lnTo>
                  <a:lnTo>
                    <a:pt x="262975" y="151282"/>
                  </a:lnTo>
                  <a:lnTo>
                    <a:pt x="263128" y="151215"/>
                  </a:lnTo>
                  <a:lnTo>
                    <a:pt x="263263" y="151148"/>
                  </a:lnTo>
                  <a:lnTo>
                    <a:pt x="263387" y="151066"/>
                  </a:lnTo>
                  <a:lnTo>
                    <a:pt x="263512" y="150984"/>
                  </a:lnTo>
                  <a:lnTo>
                    <a:pt x="263627" y="150894"/>
                  </a:lnTo>
                  <a:lnTo>
                    <a:pt x="263723" y="150789"/>
                  </a:lnTo>
                  <a:lnTo>
                    <a:pt x="263818" y="150692"/>
                  </a:lnTo>
                  <a:lnTo>
                    <a:pt x="263905" y="150580"/>
                  </a:lnTo>
                  <a:lnTo>
                    <a:pt x="263981" y="150468"/>
                  </a:lnTo>
                  <a:lnTo>
                    <a:pt x="264048" y="150356"/>
                  </a:lnTo>
                  <a:lnTo>
                    <a:pt x="264173" y="150319"/>
                  </a:lnTo>
                  <a:lnTo>
                    <a:pt x="264297" y="150274"/>
                  </a:lnTo>
                  <a:lnTo>
                    <a:pt x="264422" y="150222"/>
                  </a:lnTo>
                  <a:lnTo>
                    <a:pt x="264537" y="150162"/>
                  </a:lnTo>
                  <a:lnTo>
                    <a:pt x="264652" y="150095"/>
                  </a:lnTo>
                  <a:lnTo>
                    <a:pt x="264757" y="150020"/>
                  </a:lnTo>
                  <a:lnTo>
                    <a:pt x="264863" y="149945"/>
                  </a:lnTo>
                  <a:lnTo>
                    <a:pt x="264959" y="149863"/>
                  </a:lnTo>
                  <a:lnTo>
                    <a:pt x="265054" y="149774"/>
                  </a:lnTo>
                  <a:lnTo>
                    <a:pt x="265141" y="149676"/>
                  </a:lnTo>
                  <a:lnTo>
                    <a:pt x="265208" y="149572"/>
                  </a:lnTo>
                  <a:lnTo>
                    <a:pt x="265275" y="149460"/>
                  </a:lnTo>
                  <a:lnTo>
                    <a:pt x="265332" y="149348"/>
                  </a:lnTo>
                  <a:lnTo>
                    <a:pt x="265380" y="149228"/>
                  </a:lnTo>
                  <a:lnTo>
                    <a:pt x="265418" y="149101"/>
                  </a:lnTo>
                  <a:lnTo>
                    <a:pt x="265447" y="148967"/>
                  </a:lnTo>
                  <a:lnTo>
                    <a:pt x="265706" y="147279"/>
                  </a:lnTo>
                  <a:lnTo>
                    <a:pt x="265955" y="145598"/>
                  </a:lnTo>
                  <a:lnTo>
                    <a:pt x="266185" y="143903"/>
                  </a:lnTo>
                  <a:lnTo>
                    <a:pt x="266396" y="142200"/>
                  </a:lnTo>
                  <a:lnTo>
                    <a:pt x="266597" y="140497"/>
                  </a:lnTo>
                  <a:lnTo>
                    <a:pt x="266789" y="138794"/>
                  </a:lnTo>
                  <a:lnTo>
                    <a:pt x="266961" y="137076"/>
                  </a:lnTo>
                  <a:lnTo>
                    <a:pt x="267124" y="135358"/>
                  </a:lnTo>
                  <a:lnTo>
                    <a:pt x="267737" y="135343"/>
                  </a:lnTo>
                  <a:lnTo>
                    <a:pt x="268351" y="135313"/>
                  </a:lnTo>
                  <a:lnTo>
                    <a:pt x="268964" y="135268"/>
                  </a:lnTo>
                  <a:lnTo>
                    <a:pt x="269567" y="135216"/>
                  </a:lnTo>
                  <a:lnTo>
                    <a:pt x="270171" y="135149"/>
                  </a:lnTo>
                  <a:lnTo>
                    <a:pt x="270765" y="135074"/>
                  </a:lnTo>
                  <a:lnTo>
                    <a:pt x="271359" y="134992"/>
                  </a:lnTo>
                  <a:lnTo>
                    <a:pt x="271953" y="134895"/>
                  </a:lnTo>
                  <a:lnTo>
                    <a:pt x="272538" y="134783"/>
                  </a:lnTo>
                  <a:lnTo>
                    <a:pt x="273122" y="134663"/>
                  </a:lnTo>
                  <a:lnTo>
                    <a:pt x="273697" y="134536"/>
                  </a:lnTo>
                  <a:lnTo>
                    <a:pt x="274263" y="134402"/>
                  </a:lnTo>
                  <a:lnTo>
                    <a:pt x="274837" y="134252"/>
                  </a:lnTo>
                  <a:lnTo>
                    <a:pt x="275393" y="134088"/>
                  </a:lnTo>
                  <a:lnTo>
                    <a:pt x="275949" y="133924"/>
                  </a:lnTo>
                  <a:lnTo>
                    <a:pt x="276495" y="133745"/>
                  </a:lnTo>
                  <a:lnTo>
                    <a:pt x="277041" y="133550"/>
                  </a:lnTo>
                  <a:lnTo>
                    <a:pt x="277578" y="133356"/>
                  </a:lnTo>
                  <a:lnTo>
                    <a:pt x="278115" y="133147"/>
                  </a:lnTo>
                  <a:lnTo>
                    <a:pt x="278642" y="132930"/>
                  </a:lnTo>
                  <a:lnTo>
                    <a:pt x="279159" y="132706"/>
                  </a:lnTo>
                  <a:lnTo>
                    <a:pt x="279667" y="132475"/>
                  </a:lnTo>
                  <a:lnTo>
                    <a:pt x="280175" y="132228"/>
                  </a:lnTo>
                  <a:lnTo>
                    <a:pt x="280673" y="131982"/>
                  </a:lnTo>
                  <a:lnTo>
                    <a:pt x="281162" y="131720"/>
                  </a:lnTo>
                  <a:lnTo>
                    <a:pt x="281650" y="131451"/>
                  </a:lnTo>
                  <a:lnTo>
                    <a:pt x="282120" y="131175"/>
                  </a:lnTo>
                  <a:lnTo>
                    <a:pt x="282589" y="130891"/>
                  </a:lnTo>
                  <a:lnTo>
                    <a:pt x="283049" y="130592"/>
                  </a:lnTo>
                  <a:lnTo>
                    <a:pt x="283500" y="130294"/>
                  </a:lnTo>
                  <a:lnTo>
                    <a:pt x="283940" y="129987"/>
                  </a:lnTo>
                  <a:lnTo>
                    <a:pt x="284381" y="129674"/>
                  </a:lnTo>
                  <a:lnTo>
                    <a:pt x="284803" y="129345"/>
                  </a:lnTo>
                  <a:lnTo>
                    <a:pt x="285224" y="129016"/>
                  </a:lnTo>
                  <a:lnTo>
                    <a:pt x="285627" y="128680"/>
                  </a:lnTo>
                  <a:lnTo>
                    <a:pt x="286029" y="128337"/>
                  </a:lnTo>
                  <a:lnTo>
                    <a:pt x="286412" y="127986"/>
                  </a:lnTo>
                  <a:lnTo>
                    <a:pt x="286796" y="127627"/>
                  </a:lnTo>
                  <a:lnTo>
                    <a:pt x="287160" y="127261"/>
                  </a:lnTo>
                  <a:lnTo>
                    <a:pt x="287524" y="126888"/>
                  </a:lnTo>
                  <a:lnTo>
                    <a:pt x="287869" y="126507"/>
                  </a:lnTo>
                  <a:lnTo>
                    <a:pt x="288204" y="126126"/>
                  </a:lnTo>
                  <a:lnTo>
                    <a:pt x="288530" y="125737"/>
                  </a:lnTo>
                  <a:lnTo>
                    <a:pt x="288856" y="125342"/>
                  </a:lnTo>
                  <a:lnTo>
                    <a:pt x="289153" y="124938"/>
                  </a:lnTo>
                  <a:lnTo>
                    <a:pt x="289450" y="124527"/>
                  </a:lnTo>
                  <a:lnTo>
                    <a:pt x="289737" y="124117"/>
                  </a:lnTo>
                  <a:lnTo>
                    <a:pt x="290006" y="123698"/>
                  </a:lnTo>
                  <a:lnTo>
                    <a:pt x="290264" y="123273"/>
                  </a:lnTo>
                  <a:lnTo>
                    <a:pt x="290513" y="122847"/>
                  </a:lnTo>
                  <a:lnTo>
                    <a:pt x="290753" y="122414"/>
                  </a:lnTo>
                  <a:lnTo>
                    <a:pt x="290973" y="121973"/>
                  </a:lnTo>
                  <a:lnTo>
                    <a:pt x="291184" y="121532"/>
                  </a:lnTo>
                  <a:lnTo>
                    <a:pt x="291385" y="121084"/>
                  </a:lnTo>
                  <a:lnTo>
                    <a:pt x="291567" y="120629"/>
                  </a:lnTo>
                  <a:lnTo>
                    <a:pt x="291740" y="120173"/>
                  </a:lnTo>
                  <a:lnTo>
                    <a:pt x="291903" y="119710"/>
                  </a:lnTo>
                  <a:lnTo>
                    <a:pt x="292047" y="119247"/>
                  </a:lnTo>
                  <a:lnTo>
                    <a:pt x="292181" y="118776"/>
                  </a:lnTo>
                  <a:lnTo>
                    <a:pt x="292296" y="118306"/>
                  </a:lnTo>
                  <a:lnTo>
                    <a:pt x="292401" y="117828"/>
                  </a:lnTo>
                  <a:lnTo>
                    <a:pt x="292487" y="117349"/>
                  </a:lnTo>
                  <a:lnTo>
                    <a:pt x="292564" y="116864"/>
                  </a:lnTo>
                  <a:lnTo>
                    <a:pt x="292631" y="116378"/>
                  </a:lnTo>
                  <a:lnTo>
                    <a:pt x="292631" y="116274"/>
                  </a:lnTo>
                  <a:lnTo>
                    <a:pt x="293148" y="116177"/>
                  </a:lnTo>
                  <a:lnTo>
                    <a:pt x="293666" y="116065"/>
                  </a:lnTo>
                  <a:lnTo>
                    <a:pt x="294183" y="115953"/>
                  </a:lnTo>
                  <a:lnTo>
                    <a:pt x="294691" y="115833"/>
                  </a:lnTo>
                  <a:lnTo>
                    <a:pt x="295199" y="115714"/>
                  </a:lnTo>
                  <a:lnTo>
                    <a:pt x="295707" y="115587"/>
                  </a:lnTo>
                  <a:lnTo>
                    <a:pt x="296215" y="115452"/>
                  </a:lnTo>
                  <a:lnTo>
                    <a:pt x="296713" y="115310"/>
                  </a:lnTo>
                  <a:lnTo>
                    <a:pt x="297211" y="115168"/>
                  </a:lnTo>
                  <a:lnTo>
                    <a:pt x="297700" y="115019"/>
                  </a:lnTo>
                  <a:lnTo>
                    <a:pt x="298189" y="114862"/>
                  </a:lnTo>
                  <a:lnTo>
                    <a:pt x="298677" y="114698"/>
                  </a:lnTo>
                  <a:lnTo>
                    <a:pt x="299166" y="114534"/>
                  </a:lnTo>
                  <a:lnTo>
                    <a:pt x="299645" y="114362"/>
                  </a:lnTo>
                  <a:lnTo>
                    <a:pt x="300124" y="114190"/>
                  </a:lnTo>
                  <a:lnTo>
                    <a:pt x="300603" y="114003"/>
                  </a:lnTo>
                  <a:lnTo>
                    <a:pt x="301073" y="113824"/>
                  </a:lnTo>
                  <a:lnTo>
                    <a:pt x="301542" y="113630"/>
                  </a:lnTo>
                  <a:lnTo>
                    <a:pt x="302002" y="113436"/>
                  </a:lnTo>
                  <a:lnTo>
                    <a:pt x="302472" y="113234"/>
                  </a:lnTo>
                  <a:lnTo>
                    <a:pt x="302932" y="113032"/>
                  </a:lnTo>
                  <a:lnTo>
                    <a:pt x="303382" y="112823"/>
                  </a:lnTo>
                  <a:lnTo>
                    <a:pt x="303842" y="112607"/>
                  </a:lnTo>
                  <a:lnTo>
                    <a:pt x="304283" y="112390"/>
                  </a:lnTo>
                  <a:lnTo>
                    <a:pt x="304733" y="112166"/>
                  </a:lnTo>
                  <a:lnTo>
                    <a:pt x="305174" y="111942"/>
                  </a:lnTo>
                  <a:lnTo>
                    <a:pt x="305615" y="111710"/>
                  </a:lnTo>
                  <a:lnTo>
                    <a:pt x="306055" y="111471"/>
                  </a:lnTo>
                  <a:lnTo>
                    <a:pt x="306486" y="111232"/>
                  </a:lnTo>
                  <a:lnTo>
                    <a:pt x="306918" y="110986"/>
                  </a:lnTo>
                  <a:lnTo>
                    <a:pt x="307349" y="110739"/>
                  </a:lnTo>
                  <a:lnTo>
                    <a:pt x="307770" y="110485"/>
                  </a:lnTo>
                  <a:lnTo>
                    <a:pt x="308192" y="110231"/>
                  </a:lnTo>
                  <a:lnTo>
                    <a:pt x="308604" y="109970"/>
                  </a:lnTo>
                  <a:lnTo>
                    <a:pt x="309016" y="109701"/>
                  </a:lnTo>
                  <a:lnTo>
                    <a:pt x="309428" y="109432"/>
                  </a:lnTo>
                  <a:lnTo>
                    <a:pt x="309840" y="109163"/>
                  </a:lnTo>
                  <a:lnTo>
                    <a:pt x="310243" y="108887"/>
                  </a:lnTo>
                  <a:lnTo>
                    <a:pt x="310645" y="108603"/>
                  </a:lnTo>
                  <a:lnTo>
                    <a:pt x="311038" y="108327"/>
                  </a:lnTo>
                  <a:lnTo>
                    <a:pt x="311824" y="107744"/>
                  </a:lnTo>
                  <a:lnTo>
                    <a:pt x="312590" y="107154"/>
                  </a:lnTo>
                  <a:lnTo>
                    <a:pt x="313347" y="106549"/>
                  </a:lnTo>
                  <a:lnTo>
                    <a:pt x="314085" y="105929"/>
                  </a:lnTo>
                  <a:lnTo>
                    <a:pt x="314813" y="105302"/>
                  </a:lnTo>
                  <a:lnTo>
                    <a:pt x="315532" y="104659"/>
                  </a:lnTo>
                  <a:lnTo>
                    <a:pt x="316231" y="104002"/>
                  </a:lnTo>
                  <a:lnTo>
                    <a:pt x="316912" y="103337"/>
                  </a:lnTo>
                  <a:lnTo>
                    <a:pt x="317582" y="102657"/>
                  </a:lnTo>
                  <a:lnTo>
                    <a:pt x="318243" y="101970"/>
                  </a:lnTo>
                  <a:lnTo>
                    <a:pt x="318885" y="101276"/>
                  </a:lnTo>
                  <a:lnTo>
                    <a:pt x="319508" y="100566"/>
                  </a:lnTo>
                  <a:lnTo>
                    <a:pt x="320122" y="99849"/>
                  </a:lnTo>
                  <a:lnTo>
                    <a:pt x="320716" y="99125"/>
                  </a:lnTo>
                  <a:lnTo>
                    <a:pt x="321300" y="98393"/>
                  </a:lnTo>
                  <a:lnTo>
                    <a:pt x="321865" y="97653"/>
                  </a:lnTo>
                  <a:lnTo>
                    <a:pt x="322421" y="96906"/>
                  </a:lnTo>
                  <a:lnTo>
                    <a:pt x="322958" y="96152"/>
                  </a:lnTo>
                  <a:lnTo>
                    <a:pt x="323485" y="95390"/>
                  </a:lnTo>
                  <a:lnTo>
                    <a:pt x="323983" y="94621"/>
                  </a:lnTo>
                  <a:lnTo>
                    <a:pt x="324481" y="93844"/>
                  </a:lnTo>
                  <a:lnTo>
                    <a:pt x="324951" y="93067"/>
                  </a:lnTo>
                  <a:lnTo>
                    <a:pt x="325411" y="92283"/>
                  </a:lnTo>
                  <a:lnTo>
                    <a:pt x="325851" y="91491"/>
                  </a:lnTo>
                  <a:lnTo>
                    <a:pt x="326283" y="90699"/>
                  </a:lnTo>
                  <a:lnTo>
                    <a:pt x="326695" y="89900"/>
                  </a:lnTo>
                  <a:lnTo>
                    <a:pt x="327088" y="89101"/>
                  </a:lnTo>
                  <a:lnTo>
                    <a:pt x="327471" y="88302"/>
                  </a:lnTo>
                  <a:lnTo>
                    <a:pt x="327835" y="87495"/>
                  </a:lnTo>
                  <a:lnTo>
                    <a:pt x="328180" y="86696"/>
                  </a:lnTo>
                  <a:lnTo>
                    <a:pt x="328506" y="85889"/>
                  </a:lnTo>
                  <a:lnTo>
                    <a:pt x="328822" y="85075"/>
                  </a:lnTo>
                  <a:lnTo>
                    <a:pt x="329119" y="84268"/>
                  </a:lnTo>
                  <a:lnTo>
                    <a:pt x="329397" y="83461"/>
                  </a:lnTo>
                  <a:lnTo>
                    <a:pt x="329665" y="82655"/>
                  </a:lnTo>
                  <a:lnTo>
                    <a:pt x="329914" y="81841"/>
                  </a:lnTo>
                  <a:lnTo>
                    <a:pt x="330144" y="81034"/>
                  </a:lnTo>
                  <a:lnTo>
                    <a:pt x="330355" y="80235"/>
                  </a:lnTo>
                  <a:lnTo>
                    <a:pt x="330547" y="79428"/>
                  </a:lnTo>
                  <a:lnTo>
                    <a:pt x="330729" y="78629"/>
                  </a:lnTo>
                  <a:lnTo>
                    <a:pt x="330892" y="77830"/>
                  </a:lnTo>
                  <a:lnTo>
                    <a:pt x="331035" y="77038"/>
                  </a:lnTo>
                  <a:lnTo>
                    <a:pt x="331160" y="76246"/>
                  </a:lnTo>
                  <a:lnTo>
                    <a:pt x="331265" y="75462"/>
                  </a:lnTo>
                  <a:lnTo>
                    <a:pt x="331447" y="75439"/>
                  </a:lnTo>
                  <a:lnTo>
                    <a:pt x="331534" y="75417"/>
                  </a:lnTo>
                  <a:lnTo>
                    <a:pt x="331581" y="75402"/>
                  </a:lnTo>
                  <a:lnTo>
                    <a:pt x="331620" y="75380"/>
                  </a:lnTo>
                  <a:lnTo>
                    <a:pt x="332080" y="75215"/>
                  </a:lnTo>
                  <a:lnTo>
                    <a:pt x="332520" y="75051"/>
                  </a:lnTo>
                  <a:lnTo>
                    <a:pt x="332952" y="74879"/>
                  </a:lnTo>
                  <a:lnTo>
                    <a:pt x="333373" y="74708"/>
                  </a:lnTo>
                  <a:lnTo>
                    <a:pt x="333785" y="74528"/>
                  </a:lnTo>
                  <a:lnTo>
                    <a:pt x="334188" y="74349"/>
                  </a:lnTo>
                  <a:lnTo>
                    <a:pt x="334581" y="74162"/>
                  </a:lnTo>
                  <a:lnTo>
                    <a:pt x="334964" y="73968"/>
                  </a:lnTo>
                  <a:lnTo>
                    <a:pt x="335338" y="73774"/>
                  </a:lnTo>
                  <a:lnTo>
                    <a:pt x="335702" y="73572"/>
                  </a:lnTo>
                  <a:lnTo>
                    <a:pt x="336056" y="73371"/>
                  </a:lnTo>
                  <a:lnTo>
                    <a:pt x="336392" y="73161"/>
                  </a:lnTo>
                  <a:lnTo>
                    <a:pt x="336727" y="72952"/>
                  </a:lnTo>
                  <a:lnTo>
                    <a:pt x="337053" y="72743"/>
                  </a:lnTo>
                  <a:lnTo>
                    <a:pt x="337369" y="72519"/>
                  </a:lnTo>
                  <a:lnTo>
                    <a:pt x="337676" y="72302"/>
                  </a:lnTo>
                  <a:lnTo>
                    <a:pt x="337963" y="72078"/>
                  </a:lnTo>
                  <a:lnTo>
                    <a:pt x="338250" y="71847"/>
                  </a:lnTo>
                  <a:lnTo>
                    <a:pt x="338528" y="71623"/>
                  </a:lnTo>
                  <a:lnTo>
                    <a:pt x="338797" y="71384"/>
                  </a:lnTo>
                  <a:lnTo>
                    <a:pt x="339055" y="71152"/>
                  </a:lnTo>
                  <a:lnTo>
                    <a:pt x="339304" y="70913"/>
                  </a:lnTo>
                  <a:lnTo>
                    <a:pt x="339544" y="70667"/>
                  </a:lnTo>
                  <a:lnTo>
                    <a:pt x="339774" y="70420"/>
                  </a:lnTo>
                  <a:lnTo>
                    <a:pt x="339994" y="70174"/>
                  </a:lnTo>
                  <a:lnTo>
                    <a:pt x="340215" y="69927"/>
                  </a:lnTo>
                  <a:lnTo>
                    <a:pt x="340416" y="69673"/>
                  </a:lnTo>
                  <a:lnTo>
                    <a:pt x="340608" y="69419"/>
                  </a:lnTo>
                  <a:lnTo>
                    <a:pt x="340799" y="69158"/>
                  </a:lnTo>
                  <a:lnTo>
                    <a:pt x="340972" y="68896"/>
                  </a:lnTo>
                  <a:lnTo>
                    <a:pt x="341144" y="68635"/>
                  </a:lnTo>
                  <a:lnTo>
                    <a:pt x="341307" y="68374"/>
                  </a:lnTo>
                  <a:lnTo>
                    <a:pt x="341460" y="68105"/>
                  </a:lnTo>
                  <a:lnTo>
                    <a:pt x="341604" y="67836"/>
                  </a:lnTo>
                  <a:lnTo>
                    <a:pt x="341738" y="67567"/>
                  </a:lnTo>
                  <a:lnTo>
                    <a:pt x="341863" y="67298"/>
                  </a:lnTo>
                  <a:lnTo>
                    <a:pt x="341987" y="67022"/>
                  </a:lnTo>
                  <a:lnTo>
                    <a:pt x="342093" y="66753"/>
                  </a:lnTo>
                  <a:lnTo>
                    <a:pt x="342198" y="66476"/>
                  </a:lnTo>
                  <a:lnTo>
                    <a:pt x="342294" y="66193"/>
                  </a:lnTo>
                  <a:lnTo>
                    <a:pt x="342380" y="65916"/>
                  </a:lnTo>
                  <a:lnTo>
                    <a:pt x="342457" y="65632"/>
                  </a:lnTo>
                  <a:lnTo>
                    <a:pt x="342534" y="65356"/>
                  </a:lnTo>
                  <a:lnTo>
                    <a:pt x="342591" y="65072"/>
                  </a:lnTo>
                  <a:lnTo>
                    <a:pt x="342649" y="64788"/>
                  </a:lnTo>
                  <a:lnTo>
                    <a:pt x="342696" y="64505"/>
                  </a:lnTo>
                  <a:lnTo>
                    <a:pt x="342735" y="64221"/>
                  </a:lnTo>
                  <a:lnTo>
                    <a:pt x="342773" y="63929"/>
                  </a:lnTo>
                  <a:lnTo>
                    <a:pt x="342802" y="63646"/>
                  </a:lnTo>
                  <a:lnTo>
                    <a:pt x="342811" y="63354"/>
                  </a:lnTo>
                  <a:lnTo>
                    <a:pt x="342821" y="63070"/>
                  </a:lnTo>
                  <a:lnTo>
                    <a:pt x="342831" y="62779"/>
                  </a:lnTo>
                  <a:lnTo>
                    <a:pt x="342821" y="62488"/>
                  </a:lnTo>
                  <a:lnTo>
                    <a:pt x="342811" y="62204"/>
                  </a:lnTo>
                  <a:lnTo>
                    <a:pt x="342792" y="61913"/>
                  </a:lnTo>
                  <a:lnTo>
                    <a:pt x="342764" y="61621"/>
                  </a:lnTo>
                  <a:lnTo>
                    <a:pt x="342735" y="61330"/>
                  </a:lnTo>
                  <a:lnTo>
                    <a:pt x="342696" y="61046"/>
                  </a:lnTo>
                  <a:lnTo>
                    <a:pt x="342649" y="60755"/>
                  </a:lnTo>
                  <a:lnTo>
                    <a:pt x="342591" y="60464"/>
                  </a:lnTo>
                  <a:lnTo>
                    <a:pt x="342534" y="60172"/>
                  </a:lnTo>
                  <a:lnTo>
                    <a:pt x="342466" y="59889"/>
                  </a:lnTo>
                  <a:lnTo>
                    <a:pt x="342390" y="59597"/>
                  </a:lnTo>
                  <a:lnTo>
                    <a:pt x="342313" y="59313"/>
                  </a:lnTo>
                  <a:lnTo>
                    <a:pt x="342917" y="59082"/>
                  </a:lnTo>
                  <a:lnTo>
                    <a:pt x="343521" y="58850"/>
                  </a:lnTo>
                  <a:lnTo>
                    <a:pt x="344728" y="58372"/>
                  </a:lnTo>
                  <a:lnTo>
                    <a:pt x="347123" y="57409"/>
                  </a:lnTo>
                  <a:lnTo>
                    <a:pt x="347411" y="57297"/>
                  </a:lnTo>
                  <a:lnTo>
                    <a:pt x="347708" y="57177"/>
                  </a:lnTo>
                  <a:lnTo>
                    <a:pt x="348350" y="56953"/>
                  </a:lnTo>
                  <a:lnTo>
                    <a:pt x="349011" y="56714"/>
                  </a:lnTo>
                  <a:lnTo>
                    <a:pt x="349682" y="56468"/>
                  </a:lnTo>
                  <a:lnTo>
                    <a:pt x="350017" y="56341"/>
                  </a:lnTo>
                  <a:lnTo>
                    <a:pt x="350343" y="56199"/>
                  </a:lnTo>
                  <a:lnTo>
                    <a:pt x="350659" y="56057"/>
                  </a:lnTo>
                  <a:lnTo>
                    <a:pt x="350975" y="55907"/>
                  </a:lnTo>
                  <a:lnTo>
                    <a:pt x="351263" y="55758"/>
                  </a:lnTo>
                  <a:lnTo>
                    <a:pt x="351541" y="55594"/>
                  </a:lnTo>
                  <a:lnTo>
                    <a:pt x="351799" y="55422"/>
                  </a:lnTo>
                  <a:lnTo>
                    <a:pt x="351924" y="55332"/>
                  </a:lnTo>
                  <a:lnTo>
                    <a:pt x="352039" y="55243"/>
                  </a:lnTo>
                  <a:lnTo>
                    <a:pt x="352230" y="55078"/>
                  </a:lnTo>
                  <a:lnTo>
                    <a:pt x="352393" y="54914"/>
                  </a:lnTo>
                  <a:lnTo>
                    <a:pt x="352537" y="54750"/>
                  </a:lnTo>
                  <a:lnTo>
                    <a:pt x="352642" y="54585"/>
                  </a:lnTo>
                  <a:lnTo>
                    <a:pt x="352738" y="54421"/>
                  </a:lnTo>
                  <a:lnTo>
                    <a:pt x="352805" y="54257"/>
                  </a:lnTo>
                  <a:lnTo>
                    <a:pt x="352853" y="54092"/>
                  </a:lnTo>
                  <a:lnTo>
                    <a:pt x="352882" y="53928"/>
                  </a:lnTo>
                  <a:lnTo>
                    <a:pt x="352882" y="53764"/>
                  </a:lnTo>
                  <a:lnTo>
                    <a:pt x="352872" y="53599"/>
                  </a:lnTo>
                  <a:lnTo>
                    <a:pt x="352844" y="53443"/>
                  </a:lnTo>
                  <a:lnTo>
                    <a:pt x="352805" y="53278"/>
                  </a:lnTo>
                  <a:lnTo>
                    <a:pt x="352748" y="53121"/>
                  </a:lnTo>
                  <a:lnTo>
                    <a:pt x="352671" y="52965"/>
                  </a:lnTo>
                  <a:lnTo>
                    <a:pt x="352585" y="52800"/>
                  </a:lnTo>
                  <a:lnTo>
                    <a:pt x="352489" y="52643"/>
                  </a:lnTo>
                  <a:lnTo>
                    <a:pt x="352384" y="52494"/>
                  </a:lnTo>
                  <a:lnTo>
                    <a:pt x="352269" y="52337"/>
                  </a:lnTo>
                  <a:lnTo>
                    <a:pt x="352144" y="52188"/>
                  </a:lnTo>
                  <a:lnTo>
                    <a:pt x="352010" y="52031"/>
                  </a:lnTo>
                  <a:lnTo>
                    <a:pt x="351866" y="51881"/>
                  </a:lnTo>
                  <a:lnTo>
                    <a:pt x="351723" y="51732"/>
                  </a:lnTo>
                  <a:lnTo>
                    <a:pt x="351416" y="51441"/>
                  </a:lnTo>
                  <a:lnTo>
                    <a:pt x="351109" y="51157"/>
                  </a:lnTo>
                  <a:lnTo>
                    <a:pt x="350793" y="50881"/>
                  </a:lnTo>
                  <a:lnTo>
                    <a:pt x="350487" y="50612"/>
                  </a:lnTo>
                  <a:lnTo>
                    <a:pt x="350199" y="50358"/>
                  </a:lnTo>
                  <a:lnTo>
                    <a:pt x="349595" y="49805"/>
                  </a:lnTo>
                  <a:lnTo>
                    <a:pt x="349289" y="49521"/>
                  </a:lnTo>
                  <a:lnTo>
                    <a:pt x="348982" y="49237"/>
                  </a:lnTo>
                  <a:lnTo>
                    <a:pt x="348656" y="48968"/>
                  </a:lnTo>
                  <a:lnTo>
                    <a:pt x="348331" y="48707"/>
                  </a:lnTo>
                  <a:lnTo>
                    <a:pt x="348158" y="48580"/>
                  </a:lnTo>
                  <a:lnTo>
                    <a:pt x="347986" y="48461"/>
                  </a:lnTo>
                  <a:lnTo>
                    <a:pt x="347813" y="48349"/>
                  </a:lnTo>
                  <a:lnTo>
                    <a:pt x="347631" y="48236"/>
                  </a:lnTo>
                  <a:lnTo>
                    <a:pt x="347449" y="48132"/>
                  </a:lnTo>
                  <a:lnTo>
                    <a:pt x="347267" y="48042"/>
                  </a:lnTo>
                  <a:lnTo>
                    <a:pt x="347075" y="47953"/>
                  </a:lnTo>
                  <a:lnTo>
                    <a:pt x="346884" y="47870"/>
                  </a:lnTo>
                  <a:lnTo>
                    <a:pt x="346692" y="47803"/>
                  </a:lnTo>
                  <a:lnTo>
                    <a:pt x="346491" y="47743"/>
                  </a:lnTo>
                  <a:lnTo>
                    <a:pt x="346280" y="47691"/>
                  </a:lnTo>
                  <a:lnTo>
                    <a:pt x="346069" y="47654"/>
                  </a:lnTo>
                  <a:lnTo>
                    <a:pt x="345849" y="47624"/>
                  </a:lnTo>
                  <a:lnTo>
                    <a:pt x="345629" y="47609"/>
                  </a:lnTo>
                  <a:lnTo>
                    <a:pt x="345408" y="47602"/>
                  </a:lnTo>
                  <a:lnTo>
                    <a:pt x="345169" y="47609"/>
                  </a:lnTo>
                  <a:lnTo>
                    <a:pt x="344929" y="47631"/>
                  </a:lnTo>
                  <a:lnTo>
                    <a:pt x="344689" y="47669"/>
                  </a:lnTo>
                  <a:lnTo>
                    <a:pt x="344440" y="47721"/>
                  </a:lnTo>
                  <a:lnTo>
                    <a:pt x="344182" y="47788"/>
                  </a:lnTo>
                  <a:lnTo>
                    <a:pt x="343894" y="47878"/>
                  </a:lnTo>
                  <a:lnTo>
                    <a:pt x="343626" y="47990"/>
                  </a:lnTo>
                  <a:lnTo>
                    <a:pt x="343358" y="48109"/>
                  </a:lnTo>
                  <a:lnTo>
                    <a:pt x="343099" y="48244"/>
                  </a:lnTo>
                  <a:lnTo>
                    <a:pt x="342850" y="48386"/>
                  </a:lnTo>
                  <a:lnTo>
                    <a:pt x="342610" y="48543"/>
                  </a:lnTo>
                  <a:lnTo>
                    <a:pt x="342380" y="48700"/>
                  </a:lnTo>
                  <a:lnTo>
                    <a:pt x="342150" y="48871"/>
                  </a:lnTo>
                  <a:lnTo>
                    <a:pt x="341920" y="49043"/>
                  </a:lnTo>
                  <a:lnTo>
                    <a:pt x="341700" y="49222"/>
                  </a:lnTo>
                  <a:lnTo>
                    <a:pt x="341278" y="49588"/>
                  </a:lnTo>
                  <a:lnTo>
                    <a:pt x="340857" y="49947"/>
                  </a:lnTo>
                  <a:lnTo>
                    <a:pt x="340445" y="50291"/>
                  </a:lnTo>
                  <a:lnTo>
                    <a:pt x="339851" y="50783"/>
                  </a:lnTo>
                  <a:lnTo>
                    <a:pt x="339266" y="51276"/>
                  </a:lnTo>
                  <a:lnTo>
                    <a:pt x="338672" y="51777"/>
                  </a:lnTo>
                  <a:lnTo>
                    <a:pt x="338078" y="52262"/>
                  </a:lnTo>
                  <a:lnTo>
                    <a:pt x="337656" y="51844"/>
                  </a:lnTo>
                  <a:lnTo>
                    <a:pt x="337225" y="51426"/>
                  </a:lnTo>
                  <a:lnTo>
                    <a:pt x="336775" y="51022"/>
                  </a:lnTo>
                  <a:lnTo>
                    <a:pt x="336315" y="50634"/>
                  </a:lnTo>
                  <a:lnTo>
                    <a:pt x="335836" y="50246"/>
                  </a:lnTo>
                  <a:lnTo>
                    <a:pt x="335338" y="49872"/>
                  </a:lnTo>
                  <a:lnTo>
                    <a:pt x="334839" y="49506"/>
                  </a:lnTo>
                  <a:lnTo>
                    <a:pt x="334312" y="49155"/>
                  </a:lnTo>
                  <a:lnTo>
                    <a:pt x="334705" y="48670"/>
                  </a:lnTo>
                  <a:lnTo>
                    <a:pt x="335079" y="48184"/>
                  </a:lnTo>
                  <a:lnTo>
                    <a:pt x="335443" y="47691"/>
                  </a:lnTo>
                  <a:lnTo>
                    <a:pt x="335807" y="47198"/>
                  </a:lnTo>
                  <a:lnTo>
                    <a:pt x="336516" y="46205"/>
                  </a:lnTo>
                  <a:lnTo>
                    <a:pt x="337225" y="45219"/>
                  </a:lnTo>
                  <a:lnTo>
                    <a:pt x="337589" y="44733"/>
                  </a:lnTo>
                  <a:lnTo>
                    <a:pt x="337762" y="44487"/>
                  </a:lnTo>
                  <a:lnTo>
                    <a:pt x="337925" y="44248"/>
                  </a:lnTo>
                  <a:lnTo>
                    <a:pt x="338078" y="44001"/>
                  </a:lnTo>
                  <a:lnTo>
                    <a:pt x="338222" y="43755"/>
                  </a:lnTo>
                  <a:lnTo>
                    <a:pt x="338346" y="43501"/>
                  </a:lnTo>
                  <a:lnTo>
                    <a:pt x="338452" y="43247"/>
                  </a:lnTo>
                  <a:lnTo>
                    <a:pt x="338500" y="43120"/>
                  </a:lnTo>
                  <a:lnTo>
                    <a:pt x="338538" y="42993"/>
                  </a:lnTo>
                  <a:lnTo>
                    <a:pt x="338567" y="42866"/>
                  </a:lnTo>
                  <a:lnTo>
                    <a:pt x="338595" y="42739"/>
                  </a:lnTo>
                  <a:lnTo>
                    <a:pt x="338615" y="42612"/>
                  </a:lnTo>
                  <a:lnTo>
                    <a:pt x="338624" y="42478"/>
                  </a:lnTo>
                  <a:lnTo>
                    <a:pt x="338634" y="42351"/>
                  </a:lnTo>
                  <a:lnTo>
                    <a:pt x="338624" y="42216"/>
                  </a:lnTo>
                  <a:lnTo>
                    <a:pt x="338615" y="42082"/>
                  </a:lnTo>
                  <a:lnTo>
                    <a:pt x="338595" y="41947"/>
                  </a:lnTo>
                  <a:lnTo>
                    <a:pt x="338567" y="41813"/>
                  </a:lnTo>
                  <a:lnTo>
                    <a:pt x="338528" y="41678"/>
                  </a:lnTo>
                  <a:lnTo>
                    <a:pt x="338480" y="41544"/>
                  </a:lnTo>
                  <a:lnTo>
                    <a:pt x="338423" y="41402"/>
                  </a:lnTo>
                  <a:lnTo>
                    <a:pt x="338356" y="41268"/>
                  </a:lnTo>
                  <a:lnTo>
                    <a:pt x="338270" y="41126"/>
                  </a:lnTo>
                  <a:lnTo>
                    <a:pt x="338183" y="40984"/>
                  </a:lnTo>
                  <a:lnTo>
                    <a:pt x="338088" y="40849"/>
                  </a:lnTo>
                  <a:lnTo>
                    <a:pt x="337992" y="40715"/>
                  </a:lnTo>
                  <a:lnTo>
                    <a:pt x="337877" y="40588"/>
                  </a:lnTo>
                  <a:lnTo>
                    <a:pt x="337771" y="40461"/>
                  </a:lnTo>
                  <a:lnTo>
                    <a:pt x="337656" y="40341"/>
                  </a:lnTo>
                  <a:lnTo>
                    <a:pt x="337532" y="40222"/>
                  </a:lnTo>
                  <a:lnTo>
                    <a:pt x="337398" y="40110"/>
                  </a:lnTo>
                  <a:lnTo>
                    <a:pt x="337273" y="39990"/>
                  </a:lnTo>
                  <a:lnTo>
                    <a:pt x="337129" y="39886"/>
                  </a:lnTo>
                  <a:lnTo>
                    <a:pt x="336995" y="39781"/>
                  </a:lnTo>
                  <a:lnTo>
                    <a:pt x="336842" y="39677"/>
                  </a:lnTo>
                  <a:lnTo>
                    <a:pt x="336535" y="39475"/>
                  </a:lnTo>
                  <a:lnTo>
                    <a:pt x="336219" y="39296"/>
                  </a:lnTo>
                  <a:lnTo>
                    <a:pt x="335884" y="39124"/>
                  </a:lnTo>
                  <a:lnTo>
                    <a:pt x="335539" y="38960"/>
                  </a:lnTo>
                  <a:lnTo>
                    <a:pt x="335175" y="38810"/>
                  </a:lnTo>
                  <a:lnTo>
                    <a:pt x="334801" y="38668"/>
                  </a:lnTo>
                  <a:lnTo>
                    <a:pt x="334418" y="38541"/>
                  </a:lnTo>
                  <a:lnTo>
                    <a:pt x="334025" y="38429"/>
                  </a:lnTo>
                  <a:lnTo>
                    <a:pt x="333622" y="38325"/>
                  </a:lnTo>
                  <a:lnTo>
                    <a:pt x="333220" y="38228"/>
                  </a:lnTo>
                  <a:lnTo>
                    <a:pt x="332808" y="38138"/>
                  </a:lnTo>
                  <a:lnTo>
                    <a:pt x="332396" y="38063"/>
                  </a:lnTo>
                  <a:lnTo>
                    <a:pt x="331974" y="38004"/>
                  </a:lnTo>
                  <a:lnTo>
                    <a:pt x="331553" y="37944"/>
                  </a:lnTo>
                  <a:lnTo>
                    <a:pt x="331131" y="37899"/>
                  </a:lnTo>
                  <a:lnTo>
                    <a:pt x="330710" y="37862"/>
                  </a:lnTo>
                  <a:lnTo>
                    <a:pt x="330288" y="37832"/>
                  </a:lnTo>
                  <a:lnTo>
                    <a:pt x="329876" y="37809"/>
                  </a:lnTo>
                  <a:lnTo>
                    <a:pt x="329464" y="37802"/>
                  </a:lnTo>
                  <a:lnTo>
                    <a:pt x="329052" y="37794"/>
                  </a:lnTo>
                  <a:lnTo>
                    <a:pt x="328659" y="37802"/>
                  </a:lnTo>
                  <a:lnTo>
                    <a:pt x="328257" y="37809"/>
                  </a:lnTo>
                  <a:lnTo>
                    <a:pt x="327873" y="37832"/>
                  </a:lnTo>
                  <a:lnTo>
                    <a:pt x="327500" y="37854"/>
                  </a:lnTo>
                  <a:lnTo>
                    <a:pt x="327135" y="37892"/>
                  </a:lnTo>
                  <a:lnTo>
                    <a:pt x="326791" y="37929"/>
                  </a:lnTo>
                  <a:lnTo>
                    <a:pt x="326676" y="37951"/>
                  </a:lnTo>
                  <a:lnTo>
                    <a:pt x="326570" y="37974"/>
                  </a:lnTo>
                  <a:lnTo>
                    <a:pt x="326474" y="38004"/>
                  </a:lnTo>
                  <a:lnTo>
                    <a:pt x="326369" y="38048"/>
                  </a:lnTo>
                  <a:lnTo>
                    <a:pt x="326273" y="38093"/>
                  </a:lnTo>
                  <a:lnTo>
                    <a:pt x="326187" y="38145"/>
                  </a:lnTo>
                  <a:lnTo>
                    <a:pt x="326101" y="38205"/>
                  </a:lnTo>
                  <a:lnTo>
                    <a:pt x="326014" y="38265"/>
                  </a:lnTo>
                  <a:lnTo>
                    <a:pt x="325938" y="38332"/>
                  </a:lnTo>
                  <a:lnTo>
                    <a:pt x="325871" y="38407"/>
                  </a:lnTo>
                  <a:lnTo>
                    <a:pt x="325804" y="38482"/>
                  </a:lnTo>
                  <a:lnTo>
                    <a:pt x="325746" y="38556"/>
                  </a:lnTo>
                  <a:lnTo>
                    <a:pt x="325689" y="38631"/>
                  </a:lnTo>
                  <a:lnTo>
                    <a:pt x="325641" y="38713"/>
                  </a:lnTo>
                  <a:lnTo>
                    <a:pt x="325602" y="38795"/>
                  </a:lnTo>
                  <a:lnTo>
                    <a:pt x="325574" y="38877"/>
                  </a:lnTo>
                  <a:lnTo>
                    <a:pt x="325439" y="39288"/>
                  </a:lnTo>
                  <a:lnTo>
                    <a:pt x="325315" y="39707"/>
                  </a:lnTo>
                  <a:lnTo>
                    <a:pt x="325190" y="40125"/>
                  </a:lnTo>
                  <a:lnTo>
                    <a:pt x="325075" y="40536"/>
                  </a:lnTo>
                  <a:lnTo>
                    <a:pt x="324980" y="40946"/>
                  </a:lnTo>
                  <a:lnTo>
                    <a:pt x="324884" y="41357"/>
                  </a:lnTo>
                  <a:lnTo>
                    <a:pt x="324788" y="41776"/>
                  </a:lnTo>
                  <a:lnTo>
                    <a:pt x="324711" y="42186"/>
                  </a:lnTo>
                  <a:lnTo>
                    <a:pt x="324644" y="42597"/>
                  </a:lnTo>
                  <a:lnTo>
                    <a:pt x="324587" y="43008"/>
                  </a:lnTo>
                  <a:lnTo>
                    <a:pt x="324539" y="43419"/>
                  </a:lnTo>
                  <a:lnTo>
                    <a:pt x="324500" y="43837"/>
                  </a:lnTo>
                  <a:lnTo>
                    <a:pt x="324472" y="44248"/>
                  </a:lnTo>
                  <a:lnTo>
                    <a:pt x="324453" y="44659"/>
                  </a:lnTo>
                  <a:lnTo>
                    <a:pt x="324443" y="45077"/>
                  </a:lnTo>
                  <a:lnTo>
                    <a:pt x="324453" y="45495"/>
                  </a:lnTo>
                  <a:lnTo>
                    <a:pt x="323935" y="45428"/>
                  </a:lnTo>
                  <a:lnTo>
                    <a:pt x="323418" y="45368"/>
                  </a:lnTo>
                  <a:lnTo>
                    <a:pt x="322900" y="45323"/>
                  </a:lnTo>
                  <a:lnTo>
                    <a:pt x="322383" y="45286"/>
                  </a:lnTo>
                  <a:lnTo>
                    <a:pt x="321856" y="45256"/>
                  </a:lnTo>
                  <a:lnTo>
                    <a:pt x="321319" y="45241"/>
                  </a:lnTo>
                  <a:lnTo>
                    <a:pt x="320783" y="45241"/>
                  </a:lnTo>
                  <a:lnTo>
                    <a:pt x="320246" y="45249"/>
                  </a:lnTo>
                  <a:lnTo>
                    <a:pt x="319710" y="45264"/>
                  </a:lnTo>
                  <a:lnTo>
                    <a:pt x="319163" y="45294"/>
                  </a:lnTo>
                  <a:lnTo>
                    <a:pt x="318617" y="45338"/>
                  </a:lnTo>
                  <a:lnTo>
                    <a:pt x="318061" y="45398"/>
                  </a:lnTo>
                  <a:lnTo>
                    <a:pt x="317506" y="45465"/>
                  </a:lnTo>
                  <a:lnTo>
                    <a:pt x="316950" y="45548"/>
                  </a:lnTo>
                  <a:lnTo>
                    <a:pt x="316385" y="45645"/>
                  </a:lnTo>
                  <a:lnTo>
                    <a:pt x="315819" y="45749"/>
                  </a:lnTo>
                  <a:lnTo>
                    <a:pt x="315599" y="45189"/>
                  </a:lnTo>
                  <a:lnTo>
                    <a:pt x="315378" y="44629"/>
                  </a:lnTo>
                  <a:lnTo>
                    <a:pt x="314909" y="43516"/>
                  </a:lnTo>
                  <a:lnTo>
                    <a:pt x="314430" y="42410"/>
                  </a:lnTo>
                  <a:lnTo>
                    <a:pt x="313951" y="41320"/>
                  </a:lnTo>
                  <a:lnTo>
                    <a:pt x="313797" y="40939"/>
                  </a:lnTo>
                  <a:lnTo>
                    <a:pt x="313644" y="40528"/>
                  </a:lnTo>
                  <a:lnTo>
                    <a:pt x="313481" y="40102"/>
                  </a:lnTo>
                  <a:lnTo>
                    <a:pt x="313385" y="39886"/>
                  </a:lnTo>
                  <a:lnTo>
                    <a:pt x="313290" y="39669"/>
                  </a:lnTo>
                  <a:lnTo>
                    <a:pt x="313184" y="39468"/>
                  </a:lnTo>
                  <a:lnTo>
                    <a:pt x="313069" y="39258"/>
                  </a:lnTo>
                  <a:lnTo>
                    <a:pt x="312945" y="39064"/>
                  </a:lnTo>
                  <a:lnTo>
                    <a:pt x="312801" y="38877"/>
                  </a:lnTo>
                  <a:lnTo>
                    <a:pt x="312657" y="38698"/>
                  </a:lnTo>
                  <a:lnTo>
                    <a:pt x="312485" y="38534"/>
                  </a:lnTo>
                  <a:lnTo>
                    <a:pt x="312399" y="38459"/>
                  </a:lnTo>
                  <a:lnTo>
                    <a:pt x="312312" y="38385"/>
                  </a:lnTo>
                  <a:lnTo>
                    <a:pt x="312216" y="38317"/>
                  </a:lnTo>
                  <a:lnTo>
                    <a:pt x="312111" y="38250"/>
                  </a:lnTo>
                  <a:lnTo>
                    <a:pt x="311986" y="38183"/>
                  </a:lnTo>
                  <a:lnTo>
                    <a:pt x="311852" y="38116"/>
                  </a:lnTo>
                  <a:lnTo>
                    <a:pt x="311718" y="38056"/>
                  </a:lnTo>
                  <a:lnTo>
                    <a:pt x="311574" y="38004"/>
                  </a:lnTo>
                  <a:lnTo>
                    <a:pt x="311440" y="37959"/>
                  </a:lnTo>
                  <a:lnTo>
                    <a:pt x="311297" y="37921"/>
                  </a:lnTo>
                  <a:lnTo>
                    <a:pt x="311143" y="37892"/>
                  </a:lnTo>
                  <a:lnTo>
                    <a:pt x="311000" y="37862"/>
                  </a:lnTo>
                  <a:lnTo>
                    <a:pt x="310846" y="37839"/>
                  </a:lnTo>
                  <a:lnTo>
                    <a:pt x="310693" y="37824"/>
                  </a:lnTo>
                  <a:lnTo>
                    <a:pt x="310540" y="37809"/>
                  </a:lnTo>
                  <a:lnTo>
                    <a:pt x="310070" y="37809"/>
                  </a:lnTo>
                  <a:lnTo>
                    <a:pt x="309907" y="37824"/>
                  </a:lnTo>
                  <a:lnTo>
                    <a:pt x="309744" y="37832"/>
                  </a:lnTo>
                  <a:lnTo>
                    <a:pt x="309409" y="37877"/>
                  </a:lnTo>
                  <a:lnTo>
                    <a:pt x="309074" y="37936"/>
                  </a:lnTo>
                  <a:lnTo>
                    <a:pt x="308738" y="38004"/>
                  </a:lnTo>
                  <a:lnTo>
                    <a:pt x="308393" y="38093"/>
                  </a:lnTo>
                  <a:lnTo>
                    <a:pt x="308058" y="38190"/>
                  </a:lnTo>
                  <a:lnTo>
                    <a:pt x="307713" y="38302"/>
                  </a:lnTo>
                  <a:lnTo>
                    <a:pt x="307368" y="38422"/>
                  </a:lnTo>
                  <a:lnTo>
                    <a:pt x="307023" y="38556"/>
                  </a:lnTo>
                  <a:lnTo>
                    <a:pt x="306678" y="38691"/>
                  </a:lnTo>
                  <a:lnTo>
                    <a:pt x="306333" y="38833"/>
                  </a:lnTo>
                  <a:lnTo>
                    <a:pt x="305998" y="38982"/>
                  </a:lnTo>
                  <a:lnTo>
                    <a:pt x="305662" y="39131"/>
                  </a:lnTo>
                  <a:lnTo>
                    <a:pt x="305011" y="39445"/>
                  </a:lnTo>
                  <a:lnTo>
                    <a:pt x="304388" y="39751"/>
                  </a:lnTo>
                  <a:lnTo>
                    <a:pt x="303248" y="40327"/>
                  </a:lnTo>
                  <a:lnTo>
                    <a:pt x="302750" y="40573"/>
                  </a:lnTo>
                  <a:lnTo>
                    <a:pt x="302520" y="40685"/>
                  </a:lnTo>
                  <a:lnTo>
                    <a:pt x="302299" y="40782"/>
                  </a:lnTo>
                  <a:lnTo>
                    <a:pt x="302155" y="40849"/>
                  </a:lnTo>
                  <a:lnTo>
                    <a:pt x="302031" y="40932"/>
                  </a:lnTo>
                  <a:lnTo>
                    <a:pt x="301916" y="41021"/>
                  </a:lnTo>
                  <a:lnTo>
                    <a:pt x="301811" y="41118"/>
                  </a:lnTo>
                  <a:lnTo>
                    <a:pt x="301724" y="41223"/>
                  </a:lnTo>
                  <a:lnTo>
                    <a:pt x="301648" y="41335"/>
                  </a:lnTo>
                  <a:lnTo>
                    <a:pt x="301590" y="41454"/>
                  </a:lnTo>
                  <a:lnTo>
                    <a:pt x="301552" y="41574"/>
                  </a:lnTo>
                  <a:lnTo>
                    <a:pt x="301513" y="41701"/>
                  </a:lnTo>
                  <a:lnTo>
                    <a:pt x="301504" y="41820"/>
                  </a:lnTo>
                  <a:lnTo>
                    <a:pt x="301504" y="41947"/>
                  </a:lnTo>
                  <a:lnTo>
                    <a:pt x="301513" y="42074"/>
                  </a:lnTo>
                  <a:lnTo>
                    <a:pt x="301542" y="42201"/>
                  </a:lnTo>
                  <a:lnTo>
                    <a:pt x="301590" y="42328"/>
                  </a:lnTo>
                  <a:lnTo>
                    <a:pt x="301648" y="42448"/>
                  </a:lnTo>
                  <a:lnTo>
                    <a:pt x="301724" y="42560"/>
                  </a:lnTo>
                  <a:lnTo>
                    <a:pt x="302338" y="43426"/>
                  </a:lnTo>
                  <a:lnTo>
                    <a:pt x="302960" y="44300"/>
                  </a:lnTo>
                  <a:lnTo>
                    <a:pt x="303612" y="45167"/>
                  </a:lnTo>
                  <a:lnTo>
                    <a:pt x="303938" y="45600"/>
                  </a:lnTo>
                  <a:lnTo>
                    <a:pt x="304273" y="46026"/>
                  </a:lnTo>
                  <a:lnTo>
                    <a:pt x="304608" y="46451"/>
                  </a:lnTo>
                  <a:lnTo>
                    <a:pt x="304963" y="46877"/>
                  </a:lnTo>
                  <a:lnTo>
                    <a:pt x="305308" y="47303"/>
                  </a:lnTo>
                  <a:lnTo>
                    <a:pt x="305672" y="47721"/>
                  </a:lnTo>
                  <a:lnTo>
                    <a:pt x="306036" y="48132"/>
                  </a:lnTo>
                  <a:lnTo>
                    <a:pt x="306419" y="48543"/>
                  </a:lnTo>
                  <a:lnTo>
                    <a:pt x="306803" y="48954"/>
                  </a:lnTo>
                  <a:lnTo>
                    <a:pt x="307196" y="49349"/>
                  </a:lnTo>
                  <a:lnTo>
                    <a:pt x="306937" y="49536"/>
                  </a:lnTo>
                  <a:lnTo>
                    <a:pt x="306688" y="49723"/>
                  </a:lnTo>
                  <a:lnTo>
                    <a:pt x="306439" y="49917"/>
                  </a:lnTo>
                  <a:lnTo>
                    <a:pt x="306199" y="50111"/>
                  </a:lnTo>
                  <a:lnTo>
                    <a:pt x="305959" y="50313"/>
                  </a:lnTo>
                  <a:lnTo>
                    <a:pt x="305730" y="50515"/>
                  </a:lnTo>
                  <a:lnTo>
                    <a:pt x="305500" y="50716"/>
                  </a:lnTo>
                  <a:lnTo>
                    <a:pt x="305270" y="50925"/>
                  </a:lnTo>
                  <a:lnTo>
                    <a:pt x="305049" y="51135"/>
                  </a:lnTo>
                  <a:lnTo>
                    <a:pt x="304838" y="51344"/>
                  </a:lnTo>
                  <a:lnTo>
                    <a:pt x="304628" y="51560"/>
                  </a:lnTo>
                  <a:lnTo>
                    <a:pt x="304426" y="51784"/>
                  </a:lnTo>
                  <a:lnTo>
                    <a:pt x="304225" y="52001"/>
                  </a:lnTo>
                  <a:lnTo>
                    <a:pt x="304024" y="52225"/>
                  </a:lnTo>
                  <a:lnTo>
                    <a:pt x="303842" y="52449"/>
                  </a:lnTo>
                  <a:lnTo>
                    <a:pt x="303650" y="52681"/>
                  </a:lnTo>
                  <a:lnTo>
                    <a:pt x="303478" y="52912"/>
                  </a:lnTo>
                  <a:lnTo>
                    <a:pt x="303296" y="53144"/>
                  </a:lnTo>
                  <a:lnTo>
                    <a:pt x="303133" y="53383"/>
                  </a:lnTo>
                  <a:lnTo>
                    <a:pt x="302960" y="53622"/>
                  </a:lnTo>
                  <a:lnTo>
                    <a:pt x="302807" y="53861"/>
                  </a:lnTo>
                  <a:lnTo>
                    <a:pt x="302654" y="54100"/>
                  </a:lnTo>
                  <a:lnTo>
                    <a:pt x="302500" y="54346"/>
                  </a:lnTo>
                  <a:lnTo>
                    <a:pt x="302357" y="54593"/>
                  </a:lnTo>
                  <a:lnTo>
                    <a:pt x="302223" y="54839"/>
                  </a:lnTo>
                  <a:lnTo>
                    <a:pt x="302088" y="55093"/>
                  </a:lnTo>
                  <a:lnTo>
                    <a:pt x="301964" y="55340"/>
                  </a:lnTo>
                  <a:lnTo>
                    <a:pt x="301839" y="55594"/>
                  </a:lnTo>
                  <a:lnTo>
                    <a:pt x="301724" y="55848"/>
                  </a:lnTo>
                  <a:lnTo>
                    <a:pt x="301619" y="56109"/>
                  </a:lnTo>
                  <a:lnTo>
                    <a:pt x="301513" y="56363"/>
                  </a:lnTo>
                  <a:lnTo>
                    <a:pt x="301418" y="56624"/>
                  </a:lnTo>
                  <a:lnTo>
                    <a:pt x="301322" y="56886"/>
                  </a:lnTo>
                  <a:lnTo>
                    <a:pt x="301236" y="57147"/>
                  </a:lnTo>
                  <a:lnTo>
                    <a:pt x="301149" y="57409"/>
                  </a:lnTo>
                  <a:lnTo>
                    <a:pt x="301082" y="57678"/>
                  </a:lnTo>
                  <a:lnTo>
                    <a:pt x="301015" y="57939"/>
                  </a:lnTo>
                  <a:lnTo>
                    <a:pt x="300948" y="58208"/>
                  </a:lnTo>
                  <a:lnTo>
                    <a:pt x="300891" y="58477"/>
                  </a:lnTo>
                  <a:lnTo>
                    <a:pt x="300843" y="58746"/>
                  </a:lnTo>
                  <a:lnTo>
                    <a:pt x="300795" y="59015"/>
                  </a:lnTo>
                  <a:lnTo>
                    <a:pt x="300757" y="59283"/>
                  </a:lnTo>
                  <a:lnTo>
                    <a:pt x="300728" y="59552"/>
                  </a:lnTo>
                  <a:lnTo>
                    <a:pt x="300699" y="59829"/>
                  </a:lnTo>
                  <a:lnTo>
                    <a:pt x="300689" y="60098"/>
                  </a:lnTo>
                  <a:lnTo>
                    <a:pt x="300670" y="60374"/>
                  </a:lnTo>
                  <a:lnTo>
                    <a:pt x="300670" y="60643"/>
                  </a:lnTo>
                  <a:lnTo>
                    <a:pt x="300670" y="60919"/>
                  </a:lnTo>
                  <a:lnTo>
                    <a:pt x="300680" y="61196"/>
                  </a:lnTo>
                  <a:lnTo>
                    <a:pt x="300689" y="61465"/>
                  </a:lnTo>
                  <a:lnTo>
                    <a:pt x="300709" y="61741"/>
                  </a:lnTo>
                  <a:lnTo>
                    <a:pt x="300737" y="62017"/>
                  </a:lnTo>
                  <a:lnTo>
                    <a:pt x="300776" y="62294"/>
                  </a:lnTo>
                  <a:lnTo>
                    <a:pt x="300814" y="62570"/>
                  </a:lnTo>
                  <a:lnTo>
                    <a:pt x="300862" y="62846"/>
                  </a:lnTo>
                  <a:lnTo>
                    <a:pt x="300919" y="63115"/>
                  </a:lnTo>
                  <a:lnTo>
                    <a:pt x="300977" y="63392"/>
                  </a:lnTo>
                  <a:lnTo>
                    <a:pt x="301044" y="63668"/>
                  </a:lnTo>
                  <a:lnTo>
                    <a:pt x="301121" y="63944"/>
                  </a:lnTo>
                  <a:lnTo>
                    <a:pt x="301207" y="64221"/>
                  </a:lnTo>
                  <a:lnTo>
                    <a:pt x="301303" y="64490"/>
                  </a:lnTo>
                  <a:lnTo>
                    <a:pt x="301399" y="64766"/>
                  </a:lnTo>
                  <a:lnTo>
                    <a:pt x="301504" y="65035"/>
                  </a:lnTo>
                  <a:lnTo>
                    <a:pt x="301609" y="65311"/>
                  </a:lnTo>
                  <a:lnTo>
                    <a:pt x="301782" y="65692"/>
                  </a:lnTo>
                  <a:lnTo>
                    <a:pt x="301954" y="66073"/>
                  </a:lnTo>
                  <a:lnTo>
                    <a:pt x="302155" y="66447"/>
                  </a:lnTo>
                  <a:lnTo>
                    <a:pt x="302357" y="66805"/>
                  </a:lnTo>
                  <a:lnTo>
                    <a:pt x="302567" y="67156"/>
                  </a:lnTo>
                  <a:lnTo>
                    <a:pt x="302797" y="67507"/>
                  </a:lnTo>
                  <a:lnTo>
                    <a:pt x="303037" y="67843"/>
                  </a:lnTo>
                  <a:lnTo>
                    <a:pt x="303286" y="68172"/>
                  </a:lnTo>
                  <a:lnTo>
                    <a:pt x="303545" y="68501"/>
                  </a:lnTo>
                  <a:lnTo>
                    <a:pt x="303823" y="68814"/>
                  </a:lnTo>
                  <a:lnTo>
                    <a:pt x="304101" y="69121"/>
                  </a:lnTo>
                  <a:lnTo>
                    <a:pt x="304388" y="69427"/>
                  </a:lnTo>
                  <a:lnTo>
                    <a:pt x="304685" y="69718"/>
                  </a:lnTo>
                  <a:lnTo>
                    <a:pt x="304992" y="70009"/>
                  </a:lnTo>
                  <a:lnTo>
                    <a:pt x="305308" y="70286"/>
                  </a:lnTo>
                  <a:lnTo>
                    <a:pt x="305624" y="70562"/>
                  </a:lnTo>
                  <a:lnTo>
                    <a:pt x="305385" y="71070"/>
                  </a:lnTo>
                  <a:lnTo>
                    <a:pt x="305135" y="71570"/>
                  </a:lnTo>
                  <a:lnTo>
                    <a:pt x="304886" y="72078"/>
                  </a:lnTo>
                  <a:lnTo>
                    <a:pt x="304637" y="72571"/>
                  </a:lnTo>
                  <a:lnTo>
                    <a:pt x="304378" y="73064"/>
                  </a:lnTo>
                  <a:lnTo>
                    <a:pt x="304120" y="73550"/>
                  </a:lnTo>
                  <a:lnTo>
                    <a:pt x="303851" y="74035"/>
                  </a:lnTo>
                  <a:lnTo>
                    <a:pt x="303583" y="74513"/>
                  </a:lnTo>
                  <a:lnTo>
                    <a:pt x="303305" y="74991"/>
                  </a:lnTo>
                  <a:lnTo>
                    <a:pt x="303018" y="75462"/>
                  </a:lnTo>
                  <a:lnTo>
                    <a:pt x="302740" y="75925"/>
                  </a:lnTo>
                  <a:lnTo>
                    <a:pt x="302443" y="76388"/>
                  </a:lnTo>
                  <a:lnTo>
                    <a:pt x="302155" y="76851"/>
                  </a:lnTo>
                  <a:lnTo>
                    <a:pt x="301849" y="77299"/>
                  </a:lnTo>
                  <a:lnTo>
                    <a:pt x="301552" y="77755"/>
                  </a:lnTo>
                  <a:lnTo>
                    <a:pt x="301236" y="78203"/>
                  </a:lnTo>
                  <a:lnTo>
                    <a:pt x="300919" y="78644"/>
                  </a:lnTo>
                  <a:lnTo>
                    <a:pt x="300603" y="79084"/>
                  </a:lnTo>
                  <a:lnTo>
                    <a:pt x="300277" y="79518"/>
                  </a:lnTo>
                  <a:lnTo>
                    <a:pt x="299952" y="79951"/>
                  </a:lnTo>
                  <a:lnTo>
                    <a:pt x="299616" y="80377"/>
                  </a:lnTo>
                  <a:lnTo>
                    <a:pt x="299281" y="80802"/>
                  </a:lnTo>
                  <a:lnTo>
                    <a:pt x="298936" y="81221"/>
                  </a:lnTo>
                  <a:lnTo>
                    <a:pt x="298581" y="81632"/>
                  </a:lnTo>
                  <a:lnTo>
                    <a:pt x="298227" y="82050"/>
                  </a:lnTo>
                  <a:lnTo>
                    <a:pt x="297872" y="82461"/>
                  </a:lnTo>
                  <a:lnTo>
                    <a:pt x="297499" y="82864"/>
                  </a:lnTo>
                  <a:lnTo>
                    <a:pt x="297135" y="83267"/>
                  </a:lnTo>
                  <a:lnTo>
                    <a:pt x="296751" y="83663"/>
                  </a:lnTo>
                  <a:lnTo>
                    <a:pt x="296378" y="84059"/>
                  </a:lnTo>
                  <a:lnTo>
                    <a:pt x="295985" y="84447"/>
                  </a:lnTo>
                  <a:lnTo>
                    <a:pt x="295592" y="84836"/>
                  </a:lnTo>
                  <a:lnTo>
                    <a:pt x="295199" y="85224"/>
                  </a:lnTo>
                  <a:lnTo>
                    <a:pt x="294797" y="85605"/>
                  </a:lnTo>
                  <a:lnTo>
                    <a:pt x="294385" y="85986"/>
                  </a:lnTo>
                  <a:lnTo>
                    <a:pt x="293963" y="86360"/>
                  </a:lnTo>
                  <a:lnTo>
                    <a:pt x="293551" y="86733"/>
                  </a:lnTo>
                  <a:lnTo>
                    <a:pt x="293120" y="87099"/>
                  </a:lnTo>
                  <a:lnTo>
                    <a:pt x="292689" y="87465"/>
                  </a:lnTo>
                  <a:lnTo>
                    <a:pt x="292248" y="87831"/>
                  </a:lnTo>
                  <a:lnTo>
                    <a:pt x="291807" y="88190"/>
                  </a:lnTo>
                  <a:lnTo>
                    <a:pt x="291357" y="88548"/>
                  </a:lnTo>
                  <a:lnTo>
                    <a:pt x="290897" y="88899"/>
                  </a:lnTo>
                  <a:lnTo>
                    <a:pt x="290437" y="89258"/>
                  </a:lnTo>
                  <a:lnTo>
                    <a:pt x="289967" y="89601"/>
                  </a:lnTo>
                  <a:lnTo>
                    <a:pt x="289498" y="89945"/>
                  </a:lnTo>
                  <a:lnTo>
                    <a:pt x="289019" y="90288"/>
                  </a:lnTo>
                  <a:lnTo>
                    <a:pt x="288530" y="90632"/>
                  </a:lnTo>
                  <a:lnTo>
                    <a:pt x="288032" y="90968"/>
                  </a:lnTo>
                  <a:lnTo>
                    <a:pt x="287534" y="91304"/>
                  </a:lnTo>
                  <a:lnTo>
                    <a:pt x="287035" y="91633"/>
                  </a:lnTo>
                  <a:lnTo>
                    <a:pt x="286518" y="91961"/>
                  </a:lnTo>
                  <a:lnTo>
                    <a:pt x="286000" y="92290"/>
                  </a:lnTo>
                  <a:lnTo>
                    <a:pt x="285473" y="92619"/>
                  </a:lnTo>
                  <a:lnTo>
                    <a:pt x="284946" y="92940"/>
                  </a:lnTo>
                  <a:lnTo>
                    <a:pt x="284410" y="93254"/>
                  </a:lnTo>
                  <a:lnTo>
                    <a:pt x="283864" y="93575"/>
                  </a:lnTo>
                  <a:lnTo>
                    <a:pt x="283317" y="93889"/>
                  </a:lnTo>
                  <a:lnTo>
                    <a:pt x="282762" y="94202"/>
                  </a:lnTo>
                  <a:lnTo>
                    <a:pt x="282196" y="94509"/>
                  </a:lnTo>
                  <a:lnTo>
                    <a:pt x="281621" y="94822"/>
                  </a:lnTo>
                  <a:lnTo>
                    <a:pt x="281047" y="95128"/>
                  </a:lnTo>
                  <a:lnTo>
                    <a:pt x="280462" y="95427"/>
                  </a:lnTo>
                  <a:lnTo>
                    <a:pt x="279878" y="95733"/>
                  </a:lnTo>
                  <a:lnTo>
                    <a:pt x="279820" y="95756"/>
                  </a:lnTo>
                  <a:lnTo>
                    <a:pt x="279763" y="95778"/>
                  </a:lnTo>
                  <a:lnTo>
                    <a:pt x="279676" y="95846"/>
                  </a:lnTo>
                  <a:lnTo>
                    <a:pt x="279600" y="95913"/>
                  </a:lnTo>
                  <a:lnTo>
                    <a:pt x="279513" y="95987"/>
                  </a:lnTo>
                  <a:lnTo>
                    <a:pt x="278910" y="95756"/>
                  </a:lnTo>
                  <a:lnTo>
                    <a:pt x="278613" y="95644"/>
                  </a:lnTo>
                  <a:lnTo>
                    <a:pt x="278297" y="95539"/>
                  </a:lnTo>
                  <a:lnTo>
                    <a:pt x="277990" y="95435"/>
                  </a:lnTo>
                  <a:lnTo>
                    <a:pt x="277674" y="95338"/>
                  </a:lnTo>
                  <a:lnTo>
                    <a:pt x="277358" y="95240"/>
                  </a:lnTo>
                  <a:lnTo>
                    <a:pt x="277041" y="95151"/>
                  </a:lnTo>
                  <a:lnTo>
                    <a:pt x="276716" y="95061"/>
                  </a:lnTo>
                  <a:lnTo>
                    <a:pt x="276399" y="94979"/>
                  </a:lnTo>
                  <a:lnTo>
                    <a:pt x="276064" y="94904"/>
                  </a:lnTo>
                  <a:lnTo>
                    <a:pt x="275738" y="94830"/>
                  </a:lnTo>
                  <a:lnTo>
                    <a:pt x="275403" y="94762"/>
                  </a:lnTo>
                  <a:lnTo>
                    <a:pt x="275077" y="94703"/>
                  </a:lnTo>
                  <a:lnTo>
                    <a:pt x="274732" y="94643"/>
                  </a:lnTo>
                  <a:lnTo>
                    <a:pt x="274397" y="94583"/>
                  </a:lnTo>
                  <a:lnTo>
                    <a:pt x="274052" y="94538"/>
                  </a:lnTo>
                  <a:lnTo>
                    <a:pt x="273707" y="94494"/>
                  </a:lnTo>
                  <a:lnTo>
                    <a:pt x="273362" y="94456"/>
                  </a:lnTo>
                  <a:lnTo>
                    <a:pt x="273017" y="94419"/>
                  </a:lnTo>
                  <a:lnTo>
                    <a:pt x="272662" y="94389"/>
                  </a:lnTo>
                  <a:lnTo>
                    <a:pt x="272308" y="94367"/>
                  </a:lnTo>
                  <a:lnTo>
                    <a:pt x="271953" y="94344"/>
                  </a:lnTo>
                  <a:lnTo>
                    <a:pt x="271589" y="94337"/>
                  </a:lnTo>
                  <a:lnTo>
                    <a:pt x="271235" y="94322"/>
                  </a:lnTo>
                  <a:lnTo>
                    <a:pt x="270497" y="94322"/>
                  </a:lnTo>
                  <a:lnTo>
                    <a:pt x="270133" y="94329"/>
                  </a:lnTo>
                  <a:lnTo>
                    <a:pt x="269759" y="94344"/>
                  </a:lnTo>
                  <a:lnTo>
                    <a:pt x="269385" y="94367"/>
                  </a:lnTo>
                  <a:lnTo>
                    <a:pt x="269012" y="94389"/>
                  </a:lnTo>
                  <a:lnTo>
                    <a:pt x="268638" y="94426"/>
                  </a:lnTo>
                  <a:lnTo>
                    <a:pt x="268475" y="94441"/>
                  </a:lnTo>
                  <a:lnTo>
                    <a:pt x="268322" y="94464"/>
                  </a:lnTo>
                  <a:lnTo>
                    <a:pt x="268178" y="94494"/>
                  </a:lnTo>
                  <a:lnTo>
                    <a:pt x="268044" y="94531"/>
                  </a:lnTo>
                  <a:lnTo>
                    <a:pt x="267919" y="94576"/>
                  </a:lnTo>
                  <a:lnTo>
                    <a:pt x="267795" y="94621"/>
                  </a:lnTo>
                  <a:lnTo>
                    <a:pt x="267680" y="94665"/>
                  </a:lnTo>
                  <a:lnTo>
                    <a:pt x="267565" y="94725"/>
                  </a:lnTo>
                  <a:lnTo>
                    <a:pt x="267450" y="92977"/>
                  </a:lnTo>
                  <a:lnTo>
                    <a:pt x="267325" y="91244"/>
                  </a:lnTo>
                  <a:lnTo>
                    <a:pt x="267191" y="89504"/>
                  </a:lnTo>
                  <a:lnTo>
                    <a:pt x="267057" y="87771"/>
                  </a:lnTo>
                  <a:lnTo>
                    <a:pt x="266913" y="86046"/>
                  </a:lnTo>
                  <a:lnTo>
                    <a:pt x="266760" y="84328"/>
                  </a:lnTo>
                  <a:lnTo>
                    <a:pt x="266587" y="82610"/>
                  </a:lnTo>
                  <a:lnTo>
                    <a:pt x="266405" y="80907"/>
                  </a:lnTo>
                  <a:lnTo>
                    <a:pt x="266386" y="80750"/>
                  </a:lnTo>
                  <a:lnTo>
                    <a:pt x="266338" y="80608"/>
                  </a:lnTo>
                  <a:lnTo>
                    <a:pt x="266281" y="80474"/>
                  </a:lnTo>
                  <a:lnTo>
                    <a:pt x="266204" y="80347"/>
                  </a:lnTo>
                  <a:lnTo>
                    <a:pt x="266118" y="80235"/>
                  </a:lnTo>
                  <a:lnTo>
                    <a:pt x="266013" y="80130"/>
                  </a:lnTo>
                  <a:lnTo>
                    <a:pt x="265907" y="80041"/>
                  </a:lnTo>
                  <a:lnTo>
                    <a:pt x="265783" y="79958"/>
                  </a:lnTo>
                  <a:lnTo>
                    <a:pt x="265648" y="79884"/>
                  </a:lnTo>
                  <a:lnTo>
                    <a:pt x="265514" y="79824"/>
                  </a:lnTo>
                  <a:lnTo>
                    <a:pt x="265361" y="79779"/>
                  </a:lnTo>
                  <a:lnTo>
                    <a:pt x="265217" y="79734"/>
                  </a:lnTo>
                  <a:lnTo>
                    <a:pt x="265064" y="79704"/>
                  </a:lnTo>
                  <a:lnTo>
                    <a:pt x="264911" y="79690"/>
                  </a:lnTo>
                  <a:lnTo>
                    <a:pt x="264748" y="79682"/>
                  </a:lnTo>
                  <a:lnTo>
                    <a:pt x="264594" y="79682"/>
                  </a:lnTo>
                  <a:lnTo>
                    <a:pt x="264527" y="79585"/>
                  </a:lnTo>
                  <a:lnTo>
                    <a:pt x="264460" y="79488"/>
                  </a:lnTo>
                  <a:lnTo>
                    <a:pt x="264374" y="79398"/>
                  </a:lnTo>
                  <a:lnTo>
                    <a:pt x="264288" y="79309"/>
                  </a:lnTo>
                  <a:lnTo>
                    <a:pt x="264192" y="79226"/>
                  </a:lnTo>
                  <a:lnTo>
                    <a:pt x="264087" y="79144"/>
                  </a:lnTo>
                  <a:lnTo>
                    <a:pt x="263972" y="79070"/>
                  </a:lnTo>
                  <a:lnTo>
                    <a:pt x="263847" y="79002"/>
                  </a:lnTo>
                  <a:lnTo>
                    <a:pt x="263723" y="78935"/>
                  </a:lnTo>
                  <a:lnTo>
                    <a:pt x="263588" y="78875"/>
                  </a:lnTo>
                  <a:lnTo>
                    <a:pt x="263435" y="78831"/>
                  </a:lnTo>
                  <a:lnTo>
                    <a:pt x="263282" y="78786"/>
                  </a:lnTo>
                  <a:lnTo>
                    <a:pt x="263119" y="78748"/>
                  </a:lnTo>
                  <a:lnTo>
                    <a:pt x="262956" y="78726"/>
                  </a:lnTo>
                  <a:lnTo>
                    <a:pt x="262774" y="78711"/>
                  </a:lnTo>
                  <a:lnTo>
                    <a:pt x="262592" y="78696"/>
                  </a:lnTo>
                  <a:lnTo>
                    <a:pt x="257245" y="78666"/>
                  </a:lnTo>
                  <a:lnTo>
                    <a:pt x="251889" y="78644"/>
                  </a:lnTo>
                  <a:lnTo>
                    <a:pt x="241195" y="78614"/>
                  </a:lnTo>
                  <a:lnTo>
                    <a:pt x="230502" y="78584"/>
                  </a:lnTo>
                  <a:lnTo>
                    <a:pt x="219799" y="78569"/>
                  </a:lnTo>
                  <a:lnTo>
                    <a:pt x="219790" y="76776"/>
                  </a:lnTo>
                  <a:lnTo>
                    <a:pt x="219799" y="74991"/>
                  </a:lnTo>
                  <a:lnTo>
                    <a:pt x="219818" y="73206"/>
                  </a:lnTo>
                  <a:lnTo>
                    <a:pt x="219857" y="71421"/>
                  </a:lnTo>
                  <a:lnTo>
                    <a:pt x="219914" y="69643"/>
                  </a:lnTo>
                  <a:lnTo>
                    <a:pt x="219981" y="67866"/>
                  </a:lnTo>
                  <a:lnTo>
                    <a:pt x="220058" y="66095"/>
                  </a:lnTo>
                  <a:lnTo>
                    <a:pt x="220154" y="64325"/>
                  </a:lnTo>
                  <a:lnTo>
                    <a:pt x="220269" y="62548"/>
                  </a:lnTo>
                  <a:lnTo>
                    <a:pt x="220403" y="60777"/>
                  </a:lnTo>
                  <a:lnTo>
                    <a:pt x="220546" y="59007"/>
                  </a:lnTo>
                  <a:lnTo>
                    <a:pt x="220700" y="57229"/>
                  </a:lnTo>
                  <a:lnTo>
                    <a:pt x="220882" y="55459"/>
                  </a:lnTo>
                  <a:lnTo>
                    <a:pt x="221073" y="53682"/>
                  </a:lnTo>
                  <a:lnTo>
                    <a:pt x="221284" y="51904"/>
                  </a:lnTo>
                  <a:lnTo>
                    <a:pt x="221505" y="50119"/>
                  </a:lnTo>
                  <a:lnTo>
                    <a:pt x="221917" y="49790"/>
                  </a:lnTo>
                  <a:lnTo>
                    <a:pt x="222310" y="49439"/>
                  </a:lnTo>
                  <a:lnTo>
                    <a:pt x="222702" y="49088"/>
                  </a:lnTo>
                  <a:lnTo>
                    <a:pt x="223086" y="48722"/>
                  </a:lnTo>
                  <a:lnTo>
                    <a:pt x="223459" y="48349"/>
                  </a:lnTo>
                  <a:lnTo>
                    <a:pt x="223814" y="47968"/>
                  </a:lnTo>
                  <a:lnTo>
                    <a:pt x="224168" y="47579"/>
                  </a:lnTo>
                  <a:lnTo>
                    <a:pt x="224513" y="47176"/>
                  </a:lnTo>
                  <a:lnTo>
                    <a:pt x="224849" y="46772"/>
                  </a:lnTo>
                  <a:lnTo>
                    <a:pt x="225175" y="46354"/>
                  </a:lnTo>
                  <a:lnTo>
                    <a:pt x="225500" y="45936"/>
                  </a:lnTo>
                  <a:lnTo>
                    <a:pt x="225807" y="45503"/>
                  </a:lnTo>
                  <a:lnTo>
                    <a:pt x="226114" y="45069"/>
                  </a:lnTo>
                  <a:lnTo>
                    <a:pt x="226401" y="44629"/>
                  </a:lnTo>
                  <a:lnTo>
                    <a:pt x="226688" y="44173"/>
                  </a:lnTo>
                  <a:lnTo>
                    <a:pt x="226966" y="43718"/>
                  </a:lnTo>
                  <a:lnTo>
                    <a:pt x="227235" y="43262"/>
                  </a:lnTo>
                  <a:lnTo>
                    <a:pt x="227503" y="42791"/>
                  </a:lnTo>
                  <a:lnTo>
                    <a:pt x="227762" y="42321"/>
                  </a:lnTo>
                  <a:lnTo>
                    <a:pt x="228011" y="41843"/>
                  </a:lnTo>
                  <a:lnTo>
                    <a:pt x="228250" y="41357"/>
                  </a:lnTo>
                  <a:lnTo>
                    <a:pt x="228480" y="40872"/>
                  </a:lnTo>
                  <a:lnTo>
                    <a:pt x="228710" y="40386"/>
                  </a:lnTo>
                  <a:lnTo>
                    <a:pt x="228940" y="39893"/>
                  </a:lnTo>
                  <a:lnTo>
                    <a:pt x="229151" y="39393"/>
                  </a:lnTo>
                  <a:lnTo>
                    <a:pt x="229362" y="38892"/>
                  </a:lnTo>
                  <a:lnTo>
                    <a:pt x="229563" y="38385"/>
                  </a:lnTo>
                  <a:lnTo>
                    <a:pt x="229764" y="37884"/>
                  </a:lnTo>
                  <a:lnTo>
                    <a:pt x="229956" y="37369"/>
                  </a:lnTo>
                  <a:lnTo>
                    <a:pt x="230148" y="36861"/>
                  </a:lnTo>
                  <a:lnTo>
                    <a:pt x="230502" y="35830"/>
                  </a:lnTo>
                  <a:lnTo>
                    <a:pt x="230837" y="34799"/>
                  </a:lnTo>
                  <a:lnTo>
                    <a:pt x="231154" y="33769"/>
                  </a:lnTo>
                  <a:lnTo>
                    <a:pt x="231460" y="32730"/>
                  </a:lnTo>
                  <a:lnTo>
                    <a:pt x="231738" y="31700"/>
                  </a:lnTo>
                  <a:lnTo>
                    <a:pt x="232006" y="30669"/>
                  </a:lnTo>
                  <a:lnTo>
                    <a:pt x="232265" y="29645"/>
                  </a:lnTo>
                  <a:lnTo>
                    <a:pt x="232505" y="28630"/>
                  </a:lnTo>
                  <a:lnTo>
                    <a:pt x="232735" y="27621"/>
                  </a:lnTo>
                  <a:lnTo>
                    <a:pt x="232945" y="26635"/>
                  </a:lnTo>
                  <a:lnTo>
                    <a:pt x="233156" y="25657"/>
                  </a:lnTo>
                  <a:lnTo>
                    <a:pt x="233549" y="23760"/>
                  </a:lnTo>
                  <a:lnTo>
                    <a:pt x="233923" y="21960"/>
                  </a:lnTo>
                  <a:lnTo>
                    <a:pt x="234287" y="20257"/>
                  </a:lnTo>
                  <a:lnTo>
                    <a:pt x="234296" y="20137"/>
                  </a:lnTo>
                  <a:lnTo>
                    <a:pt x="234306" y="20025"/>
                  </a:lnTo>
                  <a:lnTo>
                    <a:pt x="234306" y="19906"/>
                  </a:lnTo>
                  <a:lnTo>
                    <a:pt x="234287" y="19794"/>
                  </a:lnTo>
                  <a:lnTo>
                    <a:pt x="234268" y="19689"/>
                  </a:lnTo>
                  <a:lnTo>
                    <a:pt x="234249" y="19584"/>
                  </a:lnTo>
                  <a:lnTo>
                    <a:pt x="234210" y="19480"/>
                  </a:lnTo>
                  <a:lnTo>
                    <a:pt x="234172" y="19383"/>
                  </a:lnTo>
                  <a:lnTo>
                    <a:pt x="234833" y="19091"/>
                  </a:lnTo>
                  <a:lnTo>
                    <a:pt x="235485" y="18793"/>
                  </a:lnTo>
                  <a:lnTo>
                    <a:pt x="236136" y="18486"/>
                  </a:lnTo>
                  <a:lnTo>
                    <a:pt x="236778" y="18165"/>
                  </a:lnTo>
                  <a:lnTo>
                    <a:pt x="237411" y="17844"/>
                  </a:lnTo>
                  <a:lnTo>
                    <a:pt x="238033" y="17515"/>
                  </a:lnTo>
                  <a:lnTo>
                    <a:pt x="238647" y="17172"/>
                  </a:lnTo>
                  <a:lnTo>
                    <a:pt x="239250" y="16828"/>
                  </a:lnTo>
                  <a:lnTo>
                    <a:pt x="239854" y="16477"/>
                  </a:lnTo>
                  <a:lnTo>
                    <a:pt x="240448" y="16111"/>
                  </a:lnTo>
                  <a:lnTo>
                    <a:pt x="241023" y="15745"/>
                  </a:lnTo>
                  <a:lnTo>
                    <a:pt x="241598" y="15364"/>
                  </a:lnTo>
                  <a:lnTo>
                    <a:pt x="242154" y="14976"/>
                  </a:lnTo>
                  <a:lnTo>
                    <a:pt x="242709" y="14587"/>
                  </a:lnTo>
                  <a:lnTo>
                    <a:pt x="243256" y="14184"/>
                  </a:lnTo>
                  <a:lnTo>
                    <a:pt x="243783" y="13773"/>
                  </a:lnTo>
                  <a:lnTo>
                    <a:pt x="244310" y="13363"/>
                  </a:lnTo>
                  <a:lnTo>
                    <a:pt x="244817" y="12937"/>
                  </a:lnTo>
                  <a:lnTo>
                    <a:pt x="245316" y="12504"/>
                  </a:lnTo>
                  <a:lnTo>
                    <a:pt x="245804" y="12070"/>
                  </a:lnTo>
                  <a:lnTo>
                    <a:pt x="246283" y="11622"/>
                  </a:lnTo>
                  <a:lnTo>
                    <a:pt x="246753" y="11167"/>
                  </a:lnTo>
                  <a:lnTo>
                    <a:pt x="247203" y="10703"/>
                  </a:lnTo>
                  <a:lnTo>
                    <a:pt x="247644" y="10240"/>
                  </a:lnTo>
                  <a:lnTo>
                    <a:pt x="248075" y="9762"/>
                  </a:lnTo>
                  <a:lnTo>
                    <a:pt x="248487" y="9277"/>
                  </a:lnTo>
                  <a:lnTo>
                    <a:pt x="248899" y="8791"/>
                  </a:lnTo>
                  <a:lnTo>
                    <a:pt x="249283" y="8291"/>
                  </a:lnTo>
                  <a:lnTo>
                    <a:pt x="249666" y="7783"/>
                  </a:lnTo>
                  <a:lnTo>
                    <a:pt x="250030" y="7275"/>
                  </a:lnTo>
                  <a:lnTo>
                    <a:pt x="250384" y="6752"/>
                  </a:lnTo>
                  <a:lnTo>
                    <a:pt x="250720" y="6229"/>
                  </a:lnTo>
                  <a:lnTo>
                    <a:pt x="250777" y="6117"/>
                  </a:lnTo>
                  <a:lnTo>
                    <a:pt x="250835" y="6013"/>
                  </a:lnTo>
                  <a:lnTo>
                    <a:pt x="250873" y="5908"/>
                  </a:lnTo>
                  <a:lnTo>
                    <a:pt x="250912" y="5804"/>
                  </a:lnTo>
                  <a:lnTo>
                    <a:pt x="250931" y="5707"/>
                  </a:lnTo>
                  <a:lnTo>
                    <a:pt x="250950" y="5602"/>
                  </a:lnTo>
                  <a:lnTo>
                    <a:pt x="250959" y="5505"/>
                  </a:lnTo>
                  <a:lnTo>
                    <a:pt x="250959" y="5408"/>
                  </a:lnTo>
                  <a:lnTo>
                    <a:pt x="250950" y="5318"/>
                  </a:lnTo>
                  <a:lnTo>
                    <a:pt x="250940" y="5221"/>
                  </a:lnTo>
                  <a:lnTo>
                    <a:pt x="250921" y="5131"/>
                  </a:lnTo>
                  <a:lnTo>
                    <a:pt x="250892" y="5049"/>
                  </a:lnTo>
                  <a:lnTo>
                    <a:pt x="250854" y="4967"/>
                  </a:lnTo>
                  <a:lnTo>
                    <a:pt x="250816" y="4885"/>
                  </a:lnTo>
                  <a:lnTo>
                    <a:pt x="250768" y="4803"/>
                  </a:lnTo>
                  <a:lnTo>
                    <a:pt x="250710" y="4728"/>
                  </a:lnTo>
                  <a:lnTo>
                    <a:pt x="250653" y="4653"/>
                  </a:lnTo>
                  <a:lnTo>
                    <a:pt x="250595" y="4586"/>
                  </a:lnTo>
                  <a:lnTo>
                    <a:pt x="250519" y="4519"/>
                  </a:lnTo>
                  <a:lnTo>
                    <a:pt x="250452" y="4459"/>
                  </a:lnTo>
                  <a:lnTo>
                    <a:pt x="250365" y="4399"/>
                  </a:lnTo>
                  <a:lnTo>
                    <a:pt x="250289" y="4340"/>
                  </a:lnTo>
                  <a:lnTo>
                    <a:pt x="250202" y="4287"/>
                  </a:lnTo>
                  <a:lnTo>
                    <a:pt x="250107" y="4243"/>
                  </a:lnTo>
                  <a:lnTo>
                    <a:pt x="250020" y="4198"/>
                  </a:lnTo>
                  <a:lnTo>
                    <a:pt x="249925" y="4153"/>
                  </a:lnTo>
                  <a:lnTo>
                    <a:pt x="249819" y="4116"/>
                  </a:lnTo>
                  <a:lnTo>
                    <a:pt x="249714" y="4086"/>
                  </a:lnTo>
                  <a:lnTo>
                    <a:pt x="249618" y="4056"/>
                  </a:lnTo>
                  <a:lnTo>
                    <a:pt x="249503" y="4033"/>
                  </a:lnTo>
                  <a:lnTo>
                    <a:pt x="249398" y="4011"/>
                  </a:lnTo>
                  <a:lnTo>
                    <a:pt x="249292" y="3996"/>
                  </a:lnTo>
                  <a:lnTo>
                    <a:pt x="249350" y="3906"/>
                  </a:lnTo>
                  <a:lnTo>
                    <a:pt x="249407" y="3802"/>
                  </a:lnTo>
                  <a:lnTo>
                    <a:pt x="249465" y="3705"/>
                  </a:lnTo>
                  <a:lnTo>
                    <a:pt x="249503" y="3600"/>
                  </a:lnTo>
                  <a:lnTo>
                    <a:pt x="249541" y="3496"/>
                  </a:lnTo>
                  <a:lnTo>
                    <a:pt x="249570" y="3391"/>
                  </a:lnTo>
                  <a:lnTo>
                    <a:pt x="249589" y="3279"/>
                  </a:lnTo>
                  <a:lnTo>
                    <a:pt x="249599" y="3174"/>
                  </a:lnTo>
                  <a:lnTo>
                    <a:pt x="249599" y="3062"/>
                  </a:lnTo>
                  <a:lnTo>
                    <a:pt x="249599" y="2958"/>
                  </a:lnTo>
                  <a:lnTo>
                    <a:pt x="249580" y="2846"/>
                  </a:lnTo>
                  <a:lnTo>
                    <a:pt x="249560" y="2741"/>
                  </a:lnTo>
                  <a:lnTo>
                    <a:pt x="249532" y="2637"/>
                  </a:lnTo>
                  <a:lnTo>
                    <a:pt x="249493" y="2532"/>
                  </a:lnTo>
                  <a:lnTo>
                    <a:pt x="249455" y="2428"/>
                  </a:lnTo>
                  <a:lnTo>
                    <a:pt x="249398" y="2330"/>
                  </a:lnTo>
                  <a:lnTo>
                    <a:pt x="249340" y="2233"/>
                  </a:lnTo>
                  <a:lnTo>
                    <a:pt x="249273" y="2144"/>
                  </a:lnTo>
                  <a:lnTo>
                    <a:pt x="249196" y="2054"/>
                  </a:lnTo>
                  <a:lnTo>
                    <a:pt x="249110" y="1964"/>
                  </a:lnTo>
                  <a:lnTo>
                    <a:pt x="249024" y="1882"/>
                  </a:lnTo>
                  <a:lnTo>
                    <a:pt x="248918" y="1808"/>
                  </a:lnTo>
                  <a:lnTo>
                    <a:pt x="248813" y="1740"/>
                  </a:lnTo>
                  <a:lnTo>
                    <a:pt x="248698" y="1673"/>
                  </a:lnTo>
                  <a:lnTo>
                    <a:pt x="248574" y="1613"/>
                  </a:lnTo>
                  <a:lnTo>
                    <a:pt x="248439" y="1554"/>
                  </a:lnTo>
                  <a:lnTo>
                    <a:pt x="248296" y="1509"/>
                  </a:lnTo>
                  <a:lnTo>
                    <a:pt x="248152" y="1471"/>
                  </a:lnTo>
                  <a:lnTo>
                    <a:pt x="247999" y="1434"/>
                  </a:lnTo>
                  <a:lnTo>
                    <a:pt x="247826" y="1412"/>
                  </a:lnTo>
                  <a:lnTo>
                    <a:pt x="247654" y="1397"/>
                  </a:lnTo>
                  <a:lnTo>
                    <a:pt x="247472" y="1389"/>
                  </a:lnTo>
                  <a:lnTo>
                    <a:pt x="242853" y="1270"/>
                  </a:lnTo>
                  <a:lnTo>
                    <a:pt x="238215" y="1165"/>
                  </a:lnTo>
                  <a:lnTo>
                    <a:pt x="233549" y="1083"/>
                  </a:lnTo>
                  <a:lnTo>
                    <a:pt x="231202" y="1046"/>
                  </a:lnTo>
                  <a:lnTo>
                    <a:pt x="228864" y="1008"/>
                  </a:lnTo>
                  <a:lnTo>
                    <a:pt x="226506" y="986"/>
                  </a:lnTo>
                  <a:lnTo>
                    <a:pt x="224159" y="964"/>
                  </a:lnTo>
                  <a:lnTo>
                    <a:pt x="221802" y="941"/>
                  </a:lnTo>
                  <a:lnTo>
                    <a:pt x="219445" y="934"/>
                  </a:lnTo>
                  <a:lnTo>
                    <a:pt x="217087" y="926"/>
                  </a:lnTo>
                  <a:lnTo>
                    <a:pt x="214721" y="934"/>
                  </a:lnTo>
                  <a:lnTo>
                    <a:pt x="212364" y="941"/>
                  </a:lnTo>
                  <a:lnTo>
                    <a:pt x="209997" y="956"/>
                  </a:lnTo>
                  <a:lnTo>
                    <a:pt x="207640" y="978"/>
                  </a:lnTo>
                  <a:lnTo>
                    <a:pt x="205273" y="1016"/>
                  </a:lnTo>
                  <a:lnTo>
                    <a:pt x="202916" y="1053"/>
                  </a:lnTo>
                  <a:lnTo>
                    <a:pt x="200559" y="1098"/>
                  </a:lnTo>
                  <a:lnTo>
                    <a:pt x="198202" y="1158"/>
                  </a:lnTo>
                  <a:lnTo>
                    <a:pt x="195854" y="1225"/>
                  </a:lnTo>
                  <a:lnTo>
                    <a:pt x="193497" y="1300"/>
                  </a:lnTo>
                  <a:lnTo>
                    <a:pt x="191159" y="1389"/>
                  </a:lnTo>
                  <a:lnTo>
                    <a:pt x="188811" y="1479"/>
                  </a:lnTo>
                  <a:lnTo>
                    <a:pt x="186473" y="1583"/>
                  </a:lnTo>
                  <a:lnTo>
                    <a:pt x="184145" y="1703"/>
                  </a:lnTo>
                  <a:lnTo>
                    <a:pt x="181816" y="1830"/>
                  </a:lnTo>
                  <a:lnTo>
                    <a:pt x="179498" y="1972"/>
                  </a:lnTo>
                  <a:lnTo>
                    <a:pt x="177188" y="2121"/>
                  </a:lnTo>
                  <a:lnTo>
                    <a:pt x="174889" y="2286"/>
                  </a:lnTo>
                  <a:lnTo>
                    <a:pt x="172589" y="2457"/>
                  </a:lnTo>
                  <a:lnTo>
                    <a:pt x="172417" y="2472"/>
                  </a:lnTo>
                  <a:lnTo>
                    <a:pt x="172244" y="2502"/>
                  </a:lnTo>
                  <a:lnTo>
                    <a:pt x="172091" y="2547"/>
                  </a:lnTo>
                  <a:lnTo>
                    <a:pt x="171947" y="2592"/>
                  </a:lnTo>
                  <a:lnTo>
                    <a:pt x="171823" y="2644"/>
                  </a:lnTo>
                  <a:lnTo>
                    <a:pt x="171698" y="2711"/>
                  </a:lnTo>
                  <a:lnTo>
                    <a:pt x="171583" y="2779"/>
                  </a:lnTo>
                  <a:lnTo>
                    <a:pt x="171487" y="2853"/>
                  </a:lnTo>
                  <a:lnTo>
                    <a:pt x="171391" y="2935"/>
                  </a:lnTo>
                  <a:lnTo>
                    <a:pt x="171315" y="3018"/>
                  </a:lnTo>
                  <a:lnTo>
                    <a:pt x="171248" y="3115"/>
                  </a:lnTo>
                  <a:lnTo>
                    <a:pt x="171190" y="3204"/>
                  </a:lnTo>
                  <a:lnTo>
                    <a:pt x="171142" y="3301"/>
                  </a:lnTo>
                  <a:lnTo>
                    <a:pt x="171104" y="3399"/>
                  </a:lnTo>
                  <a:lnTo>
                    <a:pt x="171085" y="3503"/>
                  </a:lnTo>
                  <a:lnTo>
                    <a:pt x="171066" y="3608"/>
                  </a:lnTo>
                  <a:lnTo>
                    <a:pt x="171066" y="3712"/>
                  </a:lnTo>
                  <a:lnTo>
                    <a:pt x="171066" y="3809"/>
                  </a:lnTo>
                  <a:lnTo>
                    <a:pt x="171085" y="3914"/>
                  </a:lnTo>
                  <a:lnTo>
                    <a:pt x="171113" y="4018"/>
                  </a:lnTo>
                  <a:lnTo>
                    <a:pt x="171152" y="4116"/>
                  </a:lnTo>
                  <a:lnTo>
                    <a:pt x="171200" y="4213"/>
                  </a:lnTo>
                  <a:lnTo>
                    <a:pt x="171257" y="4302"/>
                  </a:lnTo>
                  <a:lnTo>
                    <a:pt x="171334" y="4392"/>
                  </a:lnTo>
                  <a:lnTo>
                    <a:pt x="171411" y="4482"/>
                  </a:lnTo>
                  <a:lnTo>
                    <a:pt x="171506" y="4556"/>
                  </a:lnTo>
                  <a:lnTo>
                    <a:pt x="171612" y="4631"/>
                  </a:lnTo>
                  <a:lnTo>
                    <a:pt x="171717" y="4698"/>
                  </a:lnTo>
                  <a:lnTo>
                    <a:pt x="171842" y="4765"/>
                  </a:lnTo>
                  <a:lnTo>
                    <a:pt x="171985" y="4818"/>
                  </a:lnTo>
                  <a:lnTo>
                    <a:pt x="172129" y="4862"/>
                  </a:lnTo>
                  <a:lnTo>
                    <a:pt x="172282" y="4900"/>
                  </a:lnTo>
                  <a:lnTo>
                    <a:pt x="172484" y="5430"/>
                  </a:lnTo>
                  <a:lnTo>
                    <a:pt x="172694" y="5946"/>
                  </a:lnTo>
                  <a:lnTo>
                    <a:pt x="172924" y="6461"/>
                  </a:lnTo>
                  <a:lnTo>
                    <a:pt x="173154" y="6969"/>
                  </a:lnTo>
                  <a:lnTo>
                    <a:pt x="173404" y="7462"/>
                  </a:lnTo>
                  <a:lnTo>
                    <a:pt x="173662" y="7955"/>
                  </a:lnTo>
                  <a:lnTo>
                    <a:pt x="173931" y="8433"/>
                  </a:lnTo>
                  <a:lnTo>
                    <a:pt x="174208" y="8911"/>
                  </a:lnTo>
                  <a:lnTo>
                    <a:pt x="174496" y="9374"/>
                  </a:lnTo>
                  <a:lnTo>
                    <a:pt x="174793" y="9837"/>
                  </a:lnTo>
                  <a:lnTo>
                    <a:pt x="175100" y="10285"/>
                  </a:lnTo>
                  <a:lnTo>
                    <a:pt x="175416" y="10733"/>
                  </a:lnTo>
                  <a:lnTo>
                    <a:pt x="175742" y="11167"/>
                  </a:lnTo>
                  <a:lnTo>
                    <a:pt x="176086" y="11600"/>
                  </a:lnTo>
                  <a:lnTo>
                    <a:pt x="176431" y="12018"/>
                  </a:lnTo>
                  <a:lnTo>
                    <a:pt x="176786" y="12436"/>
                  </a:lnTo>
                  <a:lnTo>
                    <a:pt x="177150" y="12840"/>
                  </a:lnTo>
                  <a:lnTo>
                    <a:pt x="177524" y="13243"/>
                  </a:lnTo>
                  <a:lnTo>
                    <a:pt x="177907" y="13631"/>
                  </a:lnTo>
                  <a:lnTo>
                    <a:pt x="178300" y="14020"/>
                  </a:lnTo>
                  <a:lnTo>
                    <a:pt x="178702" y="14393"/>
                  </a:lnTo>
                  <a:lnTo>
                    <a:pt x="179105" y="14767"/>
                  </a:lnTo>
                  <a:lnTo>
                    <a:pt x="179526" y="15133"/>
                  </a:lnTo>
                  <a:lnTo>
                    <a:pt x="179948" y="15484"/>
                  </a:lnTo>
                  <a:lnTo>
                    <a:pt x="180389" y="15835"/>
                  </a:lnTo>
                  <a:lnTo>
                    <a:pt x="180830" y="16178"/>
                  </a:lnTo>
                  <a:lnTo>
                    <a:pt x="181280" y="16507"/>
                  </a:lnTo>
                  <a:lnTo>
                    <a:pt x="181730" y="16836"/>
                  </a:lnTo>
                  <a:lnTo>
                    <a:pt x="182200" y="17157"/>
                  </a:lnTo>
                  <a:lnTo>
                    <a:pt x="182669" y="17471"/>
                  </a:lnTo>
                  <a:lnTo>
                    <a:pt x="183148" y="17777"/>
                  </a:lnTo>
                  <a:lnTo>
                    <a:pt x="183637" y="18076"/>
                  </a:lnTo>
                  <a:lnTo>
                    <a:pt x="183426" y="18942"/>
                  </a:lnTo>
                  <a:lnTo>
                    <a:pt x="183235" y="19831"/>
                  </a:lnTo>
                  <a:lnTo>
                    <a:pt x="183053" y="20735"/>
                  </a:lnTo>
                  <a:lnTo>
                    <a:pt x="182899" y="21646"/>
                  </a:lnTo>
                  <a:lnTo>
                    <a:pt x="182765" y="22572"/>
                  </a:lnTo>
                  <a:lnTo>
                    <a:pt x="182650" y="23506"/>
                  </a:lnTo>
                  <a:lnTo>
                    <a:pt x="182545" y="24447"/>
                  </a:lnTo>
                  <a:lnTo>
                    <a:pt x="182478" y="25403"/>
                  </a:lnTo>
                  <a:lnTo>
                    <a:pt x="182449" y="25874"/>
                  </a:lnTo>
                  <a:lnTo>
                    <a:pt x="182420" y="26359"/>
                  </a:lnTo>
                  <a:lnTo>
                    <a:pt x="182411" y="26837"/>
                  </a:lnTo>
                  <a:lnTo>
                    <a:pt x="182391" y="27315"/>
                  </a:lnTo>
                  <a:lnTo>
                    <a:pt x="182391" y="27801"/>
                  </a:lnTo>
                  <a:lnTo>
                    <a:pt x="182391" y="28279"/>
                  </a:lnTo>
                  <a:lnTo>
                    <a:pt x="182401" y="28764"/>
                  </a:lnTo>
                  <a:lnTo>
                    <a:pt x="182411" y="29250"/>
                  </a:lnTo>
                  <a:lnTo>
                    <a:pt x="182430" y="29735"/>
                  </a:lnTo>
                  <a:lnTo>
                    <a:pt x="182458" y="30213"/>
                  </a:lnTo>
                  <a:lnTo>
                    <a:pt x="182487" y="30699"/>
                  </a:lnTo>
                  <a:lnTo>
                    <a:pt x="182526" y="31184"/>
                  </a:lnTo>
                  <a:lnTo>
                    <a:pt x="182573" y="31662"/>
                  </a:lnTo>
                  <a:lnTo>
                    <a:pt x="182621" y="32148"/>
                  </a:lnTo>
                  <a:lnTo>
                    <a:pt x="182679" y="32626"/>
                  </a:lnTo>
                  <a:lnTo>
                    <a:pt x="182746" y="33104"/>
                  </a:lnTo>
                  <a:lnTo>
                    <a:pt x="182823" y="33589"/>
                  </a:lnTo>
                  <a:lnTo>
                    <a:pt x="182899" y="34060"/>
                  </a:lnTo>
                  <a:lnTo>
                    <a:pt x="182985" y="34538"/>
                  </a:lnTo>
                  <a:lnTo>
                    <a:pt x="183081" y="35016"/>
                  </a:lnTo>
                  <a:lnTo>
                    <a:pt x="183187" y="35486"/>
                  </a:lnTo>
                  <a:lnTo>
                    <a:pt x="183292" y="35957"/>
                  </a:lnTo>
                  <a:lnTo>
                    <a:pt x="183417" y="36428"/>
                  </a:lnTo>
                  <a:lnTo>
                    <a:pt x="183541" y="36891"/>
                  </a:lnTo>
                  <a:lnTo>
                    <a:pt x="183675" y="37354"/>
                  </a:lnTo>
                  <a:lnTo>
                    <a:pt x="183809" y="37817"/>
                  </a:lnTo>
                  <a:lnTo>
                    <a:pt x="183963" y="38272"/>
                  </a:lnTo>
                  <a:lnTo>
                    <a:pt x="184116" y="38728"/>
                  </a:lnTo>
                  <a:lnTo>
                    <a:pt x="184279" y="39184"/>
                  </a:lnTo>
                  <a:lnTo>
                    <a:pt x="184451" y="39632"/>
                  </a:lnTo>
                  <a:lnTo>
                    <a:pt x="184634" y="40073"/>
                  </a:lnTo>
                  <a:lnTo>
                    <a:pt x="184825" y="40521"/>
                  </a:lnTo>
                  <a:lnTo>
                    <a:pt x="185026" y="40954"/>
                  </a:lnTo>
                  <a:lnTo>
                    <a:pt x="185228" y="41387"/>
                  </a:lnTo>
                  <a:lnTo>
                    <a:pt x="185448" y="41820"/>
                  </a:lnTo>
                  <a:lnTo>
                    <a:pt x="185668" y="42246"/>
                  </a:lnTo>
                  <a:lnTo>
                    <a:pt x="185898" y="42664"/>
                  </a:lnTo>
                  <a:lnTo>
                    <a:pt x="186147" y="43083"/>
                  </a:lnTo>
                  <a:lnTo>
                    <a:pt x="186397" y="43493"/>
                  </a:lnTo>
                  <a:lnTo>
                    <a:pt x="186655" y="43897"/>
                  </a:lnTo>
                  <a:lnTo>
                    <a:pt x="186924" y="44300"/>
                  </a:lnTo>
                  <a:lnTo>
                    <a:pt x="187201" y="44696"/>
                  </a:lnTo>
                  <a:lnTo>
                    <a:pt x="187489" y="45084"/>
                  </a:lnTo>
                  <a:lnTo>
                    <a:pt x="187786" y="45473"/>
                  </a:lnTo>
                  <a:lnTo>
                    <a:pt x="188093" y="45854"/>
                  </a:lnTo>
                  <a:lnTo>
                    <a:pt x="188409" y="46220"/>
                  </a:lnTo>
                  <a:lnTo>
                    <a:pt x="188744" y="46593"/>
                  </a:lnTo>
                  <a:lnTo>
                    <a:pt x="189080" y="46952"/>
                  </a:lnTo>
                  <a:lnTo>
                    <a:pt x="188965" y="47019"/>
                  </a:lnTo>
                  <a:lnTo>
                    <a:pt x="188869" y="47094"/>
                  </a:lnTo>
                  <a:lnTo>
                    <a:pt x="188782" y="47176"/>
                  </a:lnTo>
                  <a:lnTo>
                    <a:pt x="188706" y="47265"/>
                  </a:lnTo>
                  <a:lnTo>
                    <a:pt x="188639" y="47370"/>
                  </a:lnTo>
                  <a:lnTo>
                    <a:pt x="188591" y="47482"/>
                  </a:lnTo>
                  <a:lnTo>
                    <a:pt x="188562" y="47609"/>
                  </a:lnTo>
                  <a:lnTo>
                    <a:pt x="188553" y="47743"/>
                  </a:lnTo>
                  <a:lnTo>
                    <a:pt x="188514" y="49663"/>
                  </a:lnTo>
                  <a:lnTo>
                    <a:pt x="188485" y="51590"/>
                  </a:lnTo>
                  <a:lnTo>
                    <a:pt x="188476" y="53517"/>
                  </a:lnTo>
                  <a:lnTo>
                    <a:pt x="188485" y="55437"/>
                  </a:lnTo>
                  <a:lnTo>
                    <a:pt x="188505" y="57371"/>
                  </a:lnTo>
                  <a:lnTo>
                    <a:pt x="188533" y="59298"/>
                  </a:lnTo>
                  <a:lnTo>
                    <a:pt x="188591" y="61226"/>
                  </a:lnTo>
                  <a:lnTo>
                    <a:pt x="188648" y="63160"/>
                  </a:lnTo>
                  <a:lnTo>
                    <a:pt x="188725" y="65087"/>
                  </a:lnTo>
                  <a:lnTo>
                    <a:pt x="188811" y="67014"/>
                  </a:lnTo>
                  <a:lnTo>
                    <a:pt x="188917" y="68949"/>
                  </a:lnTo>
                  <a:lnTo>
                    <a:pt x="189022" y="70876"/>
                  </a:lnTo>
                  <a:lnTo>
                    <a:pt x="189147" y="72803"/>
                  </a:lnTo>
                  <a:lnTo>
                    <a:pt x="189281" y="74722"/>
                  </a:lnTo>
                  <a:lnTo>
                    <a:pt x="189424" y="76650"/>
                  </a:lnTo>
                  <a:lnTo>
                    <a:pt x="189568" y="78569"/>
                  </a:lnTo>
                  <a:lnTo>
                    <a:pt x="176958" y="78569"/>
                  </a:lnTo>
                  <a:lnTo>
                    <a:pt x="170654" y="78562"/>
                  </a:lnTo>
                  <a:lnTo>
                    <a:pt x="164339" y="78547"/>
                  </a:lnTo>
                  <a:lnTo>
                    <a:pt x="159874" y="78539"/>
                  </a:lnTo>
                  <a:lnTo>
                    <a:pt x="155399" y="78517"/>
                  </a:lnTo>
                  <a:lnTo>
                    <a:pt x="150915" y="78479"/>
                  </a:lnTo>
                  <a:lnTo>
                    <a:pt x="146421" y="78435"/>
                  </a:lnTo>
                  <a:lnTo>
                    <a:pt x="141927" y="78382"/>
                  </a:lnTo>
                  <a:lnTo>
                    <a:pt x="137433" y="78323"/>
                  </a:lnTo>
                  <a:lnTo>
                    <a:pt x="128426" y="78203"/>
                  </a:lnTo>
                  <a:lnTo>
                    <a:pt x="128532" y="76545"/>
                  </a:lnTo>
                  <a:lnTo>
                    <a:pt x="128618" y="74872"/>
                  </a:lnTo>
                  <a:lnTo>
                    <a:pt x="128694" y="73199"/>
                  </a:lnTo>
                  <a:lnTo>
                    <a:pt x="128762" y="71526"/>
                  </a:lnTo>
                  <a:lnTo>
                    <a:pt x="128809" y="69845"/>
                  </a:lnTo>
                  <a:lnTo>
                    <a:pt x="128838" y="68164"/>
                  </a:lnTo>
                  <a:lnTo>
                    <a:pt x="128848" y="66484"/>
                  </a:lnTo>
                  <a:lnTo>
                    <a:pt x="128857" y="64803"/>
                  </a:lnTo>
                  <a:lnTo>
                    <a:pt x="128838" y="63123"/>
                  </a:lnTo>
                  <a:lnTo>
                    <a:pt x="128809" y="61442"/>
                  </a:lnTo>
                  <a:lnTo>
                    <a:pt x="128762" y="59769"/>
                  </a:lnTo>
                  <a:lnTo>
                    <a:pt x="128704" y="58088"/>
                  </a:lnTo>
                  <a:lnTo>
                    <a:pt x="128627" y="56415"/>
                  </a:lnTo>
                  <a:lnTo>
                    <a:pt x="128541" y="54742"/>
                  </a:lnTo>
                  <a:lnTo>
                    <a:pt x="128436" y="53069"/>
                  </a:lnTo>
                  <a:lnTo>
                    <a:pt x="128311" y="51403"/>
                  </a:lnTo>
                  <a:lnTo>
                    <a:pt x="128637" y="51291"/>
                  </a:lnTo>
                  <a:lnTo>
                    <a:pt x="128953" y="51164"/>
                  </a:lnTo>
                  <a:lnTo>
                    <a:pt x="129269" y="51037"/>
                  </a:lnTo>
                  <a:lnTo>
                    <a:pt x="129576" y="50903"/>
                  </a:lnTo>
                  <a:lnTo>
                    <a:pt x="129873" y="50769"/>
                  </a:lnTo>
                  <a:lnTo>
                    <a:pt x="130180" y="50627"/>
                  </a:lnTo>
                  <a:lnTo>
                    <a:pt x="130477" y="50485"/>
                  </a:lnTo>
                  <a:lnTo>
                    <a:pt x="130764" y="50335"/>
                  </a:lnTo>
                  <a:lnTo>
                    <a:pt x="131052" y="50178"/>
                  </a:lnTo>
                  <a:lnTo>
                    <a:pt x="131329" y="50022"/>
                  </a:lnTo>
                  <a:lnTo>
                    <a:pt x="131617" y="49865"/>
                  </a:lnTo>
                  <a:lnTo>
                    <a:pt x="131885" y="49700"/>
                  </a:lnTo>
                  <a:lnTo>
                    <a:pt x="132163" y="49529"/>
                  </a:lnTo>
                  <a:lnTo>
                    <a:pt x="132422" y="49357"/>
                  </a:lnTo>
                  <a:lnTo>
                    <a:pt x="132690" y="49185"/>
                  </a:lnTo>
                  <a:lnTo>
                    <a:pt x="132949" y="49006"/>
                  </a:lnTo>
                  <a:lnTo>
                    <a:pt x="133198" y="48819"/>
                  </a:lnTo>
                  <a:lnTo>
                    <a:pt x="133457" y="48632"/>
                  </a:lnTo>
                  <a:lnTo>
                    <a:pt x="133706" y="48446"/>
                  </a:lnTo>
                  <a:lnTo>
                    <a:pt x="133945" y="48251"/>
                  </a:lnTo>
                  <a:lnTo>
                    <a:pt x="134424" y="47848"/>
                  </a:lnTo>
                  <a:lnTo>
                    <a:pt x="134884" y="47437"/>
                  </a:lnTo>
                  <a:lnTo>
                    <a:pt x="135325" y="47019"/>
                  </a:lnTo>
                  <a:lnTo>
                    <a:pt x="135766" y="46578"/>
                  </a:lnTo>
                  <a:lnTo>
                    <a:pt x="136178" y="46130"/>
                  </a:lnTo>
                  <a:lnTo>
                    <a:pt x="136580" y="45675"/>
                  </a:lnTo>
                  <a:lnTo>
                    <a:pt x="136973" y="45204"/>
                  </a:lnTo>
                  <a:lnTo>
                    <a:pt x="137356" y="44718"/>
                  </a:lnTo>
                  <a:lnTo>
                    <a:pt x="137721" y="44233"/>
                  </a:lnTo>
                  <a:lnTo>
                    <a:pt x="138075" y="43725"/>
                  </a:lnTo>
                  <a:lnTo>
                    <a:pt x="138410" y="43217"/>
                  </a:lnTo>
                  <a:lnTo>
                    <a:pt x="138736" y="42694"/>
                  </a:lnTo>
                  <a:lnTo>
                    <a:pt x="139052" y="42164"/>
                  </a:lnTo>
                  <a:lnTo>
                    <a:pt x="139359" y="41626"/>
                  </a:lnTo>
                  <a:lnTo>
                    <a:pt x="139647" y="41081"/>
                  </a:lnTo>
                  <a:lnTo>
                    <a:pt x="139924" y="40528"/>
                  </a:lnTo>
                  <a:lnTo>
                    <a:pt x="140193" y="39968"/>
                  </a:lnTo>
                  <a:lnTo>
                    <a:pt x="140451" y="39400"/>
                  </a:lnTo>
                  <a:lnTo>
                    <a:pt x="140701" y="38833"/>
                  </a:lnTo>
                  <a:lnTo>
                    <a:pt x="140940" y="38250"/>
                  </a:lnTo>
                  <a:lnTo>
                    <a:pt x="141170" y="37667"/>
                  </a:lnTo>
                  <a:lnTo>
                    <a:pt x="141381" y="37077"/>
                  </a:lnTo>
                  <a:lnTo>
                    <a:pt x="141592" y="36487"/>
                  </a:lnTo>
                  <a:lnTo>
                    <a:pt x="141793" y="35882"/>
                  </a:lnTo>
                  <a:lnTo>
                    <a:pt x="141985" y="35285"/>
                  </a:lnTo>
                  <a:lnTo>
                    <a:pt x="142167" y="34680"/>
                  </a:lnTo>
                  <a:lnTo>
                    <a:pt x="142339" y="34067"/>
                  </a:lnTo>
                  <a:lnTo>
                    <a:pt x="142502" y="33462"/>
                  </a:lnTo>
                  <a:lnTo>
                    <a:pt x="142655" y="32850"/>
                  </a:lnTo>
                  <a:lnTo>
                    <a:pt x="142799" y="32230"/>
                  </a:lnTo>
                  <a:lnTo>
                    <a:pt x="142943" y="31617"/>
                  </a:lnTo>
                  <a:lnTo>
                    <a:pt x="143077" y="30997"/>
                  </a:lnTo>
                  <a:lnTo>
                    <a:pt x="143201" y="30377"/>
                  </a:lnTo>
                  <a:lnTo>
                    <a:pt x="143326" y="29765"/>
                  </a:lnTo>
                  <a:lnTo>
                    <a:pt x="143431" y="29145"/>
                  </a:lnTo>
                  <a:lnTo>
                    <a:pt x="143546" y="28525"/>
                  </a:lnTo>
                  <a:lnTo>
                    <a:pt x="143738" y="27300"/>
                  </a:lnTo>
                  <a:lnTo>
                    <a:pt x="143910" y="26075"/>
                  </a:lnTo>
                  <a:lnTo>
                    <a:pt x="144064" y="24865"/>
                  </a:lnTo>
                  <a:lnTo>
                    <a:pt x="144198" y="23670"/>
                  </a:lnTo>
                  <a:lnTo>
                    <a:pt x="144313" y="22490"/>
                  </a:lnTo>
                  <a:lnTo>
                    <a:pt x="144418" y="21332"/>
                  </a:lnTo>
                  <a:lnTo>
                    <a:pt x="144514" y="20197"/>
                  </a:lnTo>
                  <a:lnTo>
                    <a:pt x="144591" y="19084"/>
                  </a:lnTo>
                  <a:lnTo>
                    <a:pt x="144667" y="18008"/>
                  </a:lnTo>
                  <a:lnTo>
                    <a:pt x="145319" y="17657"/>
                  </a:lnTo>
                  <a:lnTo>
                    <a:pt x="145961" y="17291"/>
                  </a:lnTo>
                  <a:lnTo>
                    <a:pt x="146584" y="16925"/>
                  </a:lnTo>
                  <a:lnTo>
                    <a:pt x="147187" y="16537"/>
                  </a:lnTo>
                  <a:lnTo>
                    <a:pt x="147782" y="16149"/>
                  </a:lnTo>
                  <a:lnTo>
                    <a:pt x="148366" y="15745"/>
                  </a:lnTo>
                  <a:lnTo>
                    <a:pt x="148931" y="15334"/>
                  </a:lnTo>
                  <a:lnTo>
                    <a:pt x="149478" y="14909"/>
                  </a:lnTo>
                  <a:lnTo>
                    <a:pt x="150005" y="14475"/>
                  </a:lnTo>
                  <a:lnTo>
                    <a:pt x="150522" y="14035"/>
                  </a:lnTo>
                  <a:lnTo>
                    <a:pt x="151011" y="13579"/>
                  </a:lnTo>
                  <a:lnTo>
                    <a:pt x="151490" y="13116"/>
                  </a:lnTo>
                  <a:lnTo>
                    <a:pt x="151950" y="12645"/>
                  </a:lnTo>
                  <a:lnTo>
                    <a:pt x="152390" y="12160"/>
                  </a:lnTo>
                  <a:lnTo>
                    <a:pt x="152601" y="11921"/>
                  </a:lnTo>
                  <a:lnTo>
                    <a:pt x="152812" y="11667"/>
                  </a:lnTo>
                  <a:lnTo>
                    <a:pt x="153013" y="11420"/>
                  </a:lnTo>
                  <a:lnTo>
                    <a:pt x="153215" y="11167"/>
                  </a:lnTo>
                  <a:lnTo>
                    <a:pt x="153406" y="10913"/>
                  </a:lnTo>
                  <a:lnTo>
                    <a:pt x="153598" y="10659"/>
                  </a:lnTo>
                  <a:lnTo>
                    <a:pt x="153780" y="10397"/>
                  </a:lnTo>
                  <a:lnTo>
                    <a:pt x="153962" y="10136"/>
                  </a:lnTo>
                  <a:lnTo>
                    <a:pt x="154134" y="9867"/>
                  </a:lnTo>
                  <a:lnTo>
                    <a:pt x="154297" y="9598"/>
                  </a:lnTo>
                  <a:lnTo>
                    <a:pt x="154460" y="9329"/>
                  </a:lnTo>
                  <a:lnTo>
                    <a:pt x="154623" y="9060"/>
                  </a:lnTo>
                  <a:lnTo>
                    <a:pt x="154776" y="8784"/>
                  </a:lnTo>
                  <a:lnTo>
                    <a:pt x="154920" y="8507"/>
                  </a:lnTo>
                  <a:lnTo>
                    <a:pt x="155064" y="8224"/>
                  </a:lnTo>
                  <a:lnTo>
                    <a:pt x="155198" y="7940"/>
                  </a:lnTo>
                  <a:lnTo>
                    <a:pt x="155323" y="7656"/>
                  </a:lnTo>
                  <a:lnTo>
                    <a:pt x="155447" y="7372"/>
                  </a:lnTo>
                  <a:lnTo>
                    <a:pt x="155572" y="7081"/>
                  </a:lnTo>
                  <a:lnTo>
                    <a:pt x="155687" y="6790"/>
                  </a:lnTo>
                  <a:lnTo>
                    <a:pt x="155792" y="6491"/>
                  </a:lnTo>
                  <a:lnTo>
                    <a:pt x="155888" y="6192"/>
                  </a:lnTo>
                  <a:lnTo>
                    <a:pt x="155984" y="5893"/>
                  </a:lnTo>
                  <a:lnTo>
                    <a:pt x="156079" y="5594"/>
                  </a:lnTo>
                  <a:lnTo>
                    <a:pt x="156166" y="5288"/>
                  </a:lnTo>
                  <a:lnTo>
                    <a:pt x="156242" y="4982"/>
                  </a:lnTo>
                  <a:lnTo>
                    <a:pt x="156309" y="4668"/>
                  </a:lnTo>
                  <a:lnTo>
                    <a:pt x="156377" y="4362"/>
                  </a:lnTo>
                  <a:lnTo>
                    <a:pt x="156434" y="4041"/>
                  </a:lnTo>
                  <a:lnTo>
                    <a:pt x="156492" y="3727"/>
                  </a:lnTo>
                  <a:lnTo>
                    <a:pt x="156539" y="3406"/>
                  </a:lnTo>
                  <a:lnTo>
                    <a:pt x="156578" y="3085"/>
                  </a:lnTo>
                  <a:lnTo>
                    <a:pt x="156607" y="2764"/>
                  </a:lnTo>
                  <a:lnTo>
                    <a:pt x="156635" y="2435"/>
                  </a:lnTo>
                  <a:lnTo>
                    <a:pt x="156664" y="2106"/>
                  </a:lnTo>
                  <a:lnTo>
                    <a:pt x="156674" y="1770"/>
                  </a:lnTo>
                  <a:lnTo>
                    <a:pt x="156674" y="1598"/>
                  </a:lnTo>
                  <a:lnTo>
                    <a:pt x="156654" y="1427"/>
                  </a:lnTo>
                  <a:lnTo>
                    <a:pt x="156616" y="1270"/>
                  </a:lnTo>
                  <a:lnTo>
                    <a:pt x="156559" y="1120"/>
                  </a:lnTo>
                  <a:lnTo>
                    <a:pt x="156492" y="986"/>
                  </a:lnTo>
                  <a:lnTo>
                    <a:pt x="156405" y="851"/>
                  </a:lnTo>
                  <a:lnTo>
                    <a:pt x="156309" y="732"/>
                  </a:lnTo>
                  <a:lnTo>
                    <a:pt x="156204" y="620"/>
                  </a:lnTo>
                  <a:lnTo>
                    <a:pt x="156089" y="523"/>
                  </a:lnTo>
                  <a:lnTo>
                    <a:pt x="155965" y="426"/>
                  </a:lnTo>
                  <a:lnTo>
                    <a:pt x="155821" y="344"/>
                  </a:lnTo>
                  <a:lnTo>
                    <a:pt x="155677" y="269"/>
                  </a:lnTo>
                  <a:lnTo>
                    <a:pt x="155524" y="202"/>
                  </a:lnTo>
                  <a:lnTo>
                    <a:pt x="155370" y="149"/>
                  </a:lnTo>
                  <a:lnTo>
                    <a:pt x="155198" y="97"/>
                  </a:lnTo>
                  <a:lnTo>
                    <a:pt x="155035" y="60"/>
                  </a:lnTo>
                  <a:lnTo>
                    <a:pt x="154863" y="37"/>
                  </a:lnTo>
                  <a:lnTo>
                    <a:pt x="154681" y="15"/>
                  </a:lnTo>
                  <a:lnTo>
                    <a:pt x="154508" y="7"/>
                  </a:lnTo>
                  <a:lnTo>
                    <a:pt x="15432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649;p35">
              <a:extLst>
                <a:ext uri="{FF2B5EF4-FFF2-40B4-BE49-F238E27FC236}">
                  <a16:creationId xmlns:a16="http://schemas.microsoft.com/office/drawing/2014/main" id="{3E4DDFC5-96E0-9E45-A138-FAD14A5B6138}"/>
                </a:ext>
              </a:extLst>
            </p:cNvPr>
            <p:cNvSpPr/>
            <p:nvPr/>
          </p:nvSpPr>
          <p:spPr>
            <a:xfrm>
              <a:off x="39975" y="1500800"/>
              <a:ext cx="240050" cy="153700"/>
            </a:xfrm>
            <a:custGeom>
              <a:avLst/>
              <a:gdLst/>
              <a:ahLst/>
              <a:cxnLst/>
              <a:rect l="l" t="t" r="r" b="b"/>
              <a:pathLst>
                <a:path w="9602" h="6148" extrusionOk="0">
                  <a:moveTo>
                    <a:pt x="5501" y="0"/>
                  </a:moveTo>
                  <a:lnTo>
                    <a:pt x="5405" y="15"/>
                  </a:lnTo>
                  <a:lnTo>
                    <a:pt x="5309" y="30"/>
                  </a:lnTo>
                  <a:lnTo>
                    <a:pt x="5223" y="52"/>
                  </a:lnTo>
                  <a:lnTo>
                    <a:pt x="5031" y="105"/>
                  </a:lnTo>
                  <a:lnTo>
                    <a:pt x="4859" y="179"/>
                  </a:lnTo>
                  <a:lnTo>
                    <a:pt x="4677" y="262"/>
                  </a:lnTo>
                  <a:lnTo>
                    <a:pt x="4504" y="359"/>
                  </a:lnTo>
                  <a:lnTo>
                    <a:pt x="4332" y="471"/>
                  </a:lnTo>
                  <a:lnTo>
                    <a:pt x="4169" y="583"/>
                  </a:lnTo>
                  <a:lnTo>
                    <a:pt x="4006" y="695"/>
                  </a:lnTo>
                  <a:lnTo>
                    <a:pt x="3690" y="934"/>
                  </a:lnTo>
                  <a:lnTo>
                    <a:pt x="3383" y="1158"/>
                  </a:lnTo>
                  <a:lnTo>
                    <a:pt x="2530" y="1763"/>
                  </a:lnTo>
                  <a:lnTo>
                    <a:pt x="1687" y="2368"/>
                  </a:lnTo>
                  <a:lnTo>
                    <a:pt x="1" y="3555"/>
                  </a:lnTo>
                  <a:lnTo>
                    <a:pt x="231" y="3869"/>
                  </a:lnTo>
                  <a:lnTo>
                    <a:pt x="461" y="4190"/>
                  </a:lnTo>
                  <a:lnTo>
                    <a:pt x="671" y="4504"/>
                  </a:lnTo>
                  <a:lnTo>
                    <a:pt x="882" y="4825"/>
                  </a:lnTo>
                  <a:lnTo>
                    <a:pt x="1083" y="5154"/>
                  </a:lnTo>
                  <a:lnTo>
                    <a:pt x="1275" y="5483"/>
                  </a:lnTo>
                  <a:lnTo>
                    <a:pt x="1448" y="5811"/>
                  </a:lnTo>
                  <a:lnTo>
                    <a:pt x="1620" y="6147"/>
                  </a:lnTo>
                  <a:lnTo>
                    <a:pt x="2636" y="5722"/>
                  </a:lnTo>
                  <a:lnTo>
                    <a:pt x="3642" y="5296"/>
                  </a:lnTo>
                  <a:lnTo>
                    <a:pt x="5664" y="4459"/>
                  </a:lnTo>
                  <a:lnTo>
                    <a:pt x="6018" y="4325"/>
                  </a:lnTo>
                  <a:lnTo>
                    <a:pt x="6392" y="4190"/>
                  </a:lnTo>
                  <a:lnTo>
                    <a:pt x="7168" y="3921"/>
                  </a:lnTo>
                  <a:lnTo>
                    <a:pt x="7561" y="3780"/>
                  </a:lnTo>
                  <a:lnTo>
                    <a:pt x="7752" y="3705"/>
                  </a:lnTo>
                  <a:lnTo>
                    <a:pt x="7934" y="3630"/>
                  </a:lnTo>
                  <a:lnTo>
                    <a:pt x="8117" y="3548"/>
                  </a:lnTo>
                  <a:lnTo>
                    <a:pt x="8279" y="3458"/>
                  </a:lnTo>
                  <a:lnTo>
                    <a:pt x="8452" y="3369"/>
                  </a:lnTo>
                  <a:lnTo>
                    <a:pt x="8605" y="3279"/>
                  </a:lnTo>
                  <a:lnTo>
                    <a:pt x="8988" y="3189"/>
                  </a:lnTo>
                  <a:lnTo>
                    <a:pt x="9142" y="3152"/>
                  </a:lnTo>
                  <a:lnTo>
                    <a:pt x="9286" y="3115"/>
                  </a:lnTo>
                  <a:lnTo>
                    <a:pt x="9391" y="3077"/>
                  </a:lnTo>
                  <a:lnTo>
                    <a:pt x="9477" y="3040"/>
                  </a:lnTo>
                  <a:lnTo>
                    <a:pt x="9544" y="3003"/>
                  </a:lnTo>
                  <a:lnTo>
                    <a:pt x="9583" y="2965"/>
                  </a:lnTo>
                  <a:lnTo>
                    <a:pt x="9602" y="2936"/>
                  </a:lnTo>
                  <a:lnTo>
                    <a:pt x="9602" y="2921"/>
                  </a:lnTo>
                  <a:lnTo>
                    <a:pt x="9592" y="2898"/>
                  </a:lnTo>
                  <a:lnTo>
                    <a:pt x="9563" y="2868"/>
                  </a:lnTo>
                  <a:lnTo>
                    <a:pt x="9506" y="2838"/>
                  </a:lnTo>
                  <a:lnTo>
                    <a:pt x="9429" y="2809"/>
                  </a:lnTo>
                  <a:lnTo>
                    <a:pt x="9324" y="2779"/>
                  </a:lnTo>
                  <a:lnTo>
                    <a:pt x="9190" y="2749"/>
                  </a:lnTo>
                  <a:lnTo>
                    <a:pt x="9036" y="2719"/>
                  </a:lnTo>
                  <a:lnTo>
                    <a:pt x="8548" y="2263"/>
                  </a:lnTo>
                  <a:lnTo>
                    <a:pt x="8049" y="1800"/>
                  </a:lnTo>
                  <a:lnTo>
                    <a:pt x="7858" y="1606"/>
                  </a:lnTo>
                  <a:lnTo>
                    <a:pt x="7647" y="1382"/>
                  </a:lnTo>
                  <a:lnTo>
                    <a:pt x="7427" y="1135"/>
                  </a:lnTo>
                  <a:lnTo>
                    <a:pt x="7187" y="881"/>
                  </a:lnTo>
                  <a:lnTo>
                    <a:pt x="6948" y="635"/>
                  </a:lnTo>
                  <a:lnTo>
                    <a:pt x="6823" y="523"/>
                  </a:lnTo>
                  <a:lnTo>
                    <a:pt x="6698" y="418"/>
                  </a:lnTo>
                  <a:lnTo>
                    <a:pt x="6564" y="321"/>
                  </a:lnTo>
                  <a:lnTo>
                    <a:pt x="6440" y="232"/>
                  </a:lnTo>
                  <a:lnTo>
                    <a:pt x="6315" y="164"/>
                  </a:lnTo>
                  <a:lnTo>
                    <a:pt x="6181" y="105"/>
                  </a:lnTo>
                  <a:lnTo>
                    <a:pt x="6085" y="67"/>
                  </a:lnTo>
                  <a:lnTo>
                    <a:pt x="5980" y="45"/>
                  </a:lnTo>
                  <a:lnTo>
                    <a:pt x="5884" y="23"/>
                  </a:lnTo>
                  <a:lnTo>
                    <a:pt x="5788" y="8"/>
                  </a:lnTo>
                  <a:lnTo>
                    <a:pt x="569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650;p35">
              <a:extLst>
                <a:ext uri="{FF2B5EF4-FFF2-40B4-BE49-F238E27FC236}">
                  <a16:creationId xmlns:a16="http://schemas.microsoft.com/office/drawing/2014/main" id="{F249C9F8-9274-B546-AD45-57A4E1987943}"/>
                </a:ext>
              </a:extLst>
            </p:cNvPr>
            <p:cNvSpPr/>
            <p:nvPr/>
          </p:nvSpPr>
          <p:spPr>
            <a:xfrm>
              <a:off x="-829825" y="1448875"/>
              <a:ext cx="837500" cy="607475"/>
            </a:xfrm>
            <a:custGeom>
              <a:avLst/>
              <a:gdLst/>
              <a:ahLst/>
              <a:cxnLst/>
              <a:rect l="l" t="t" r="r" b="b"/>
              <a:pathLst>
                <a:path w="33500" h="24299" extrusionOk="0">
                  <a:moveTo>
                    <a:pt x="16242" y="1"/>
                  </a:moveTo>
                  <a:lnTo>
                    <a:pt x="15782" y="8"/>
                  </a:lnTo>
                  <a:lnTo>
                    <a:pt x="15322" y="31"/>
                  </a:lnTo>
                  <a:lnTo>
                    <a:pt x="14853" y="60"/>
                  </a:lnTo>
                  <a:lnTo>
                    <a:pt x="14383" y="98"/>
                  </a:lnTo>
                  <a:lnTo>
                    <a:pt x="13904" y="143"/>
                  </a:lnTo>
                  <a:lnTo>
                    <a:pt x="13425" y="202"/>
                  </a:lnTo>
                  <a:lnTo>
                    <a:pt x="12946" y="277"/>
                  </a:lnTo>
                  <a:lnTo>
                    <a:pt x="12467" y="359"/>
                  </a:lnTo>
                  <a:lnTo>
                    <a:pt x="11978" y="449"/>
                  </a:lnTo>
                  <a:lnTo>
                    <a:pt x="11489" y="553"/>
                  </a:lnTo>
                  <a:lnTo>
                    <a:pt x="10991" y="665"/>
                  </a:lnTo>
                  <a:lnTo>
                    <a:pt x="10618" y="755"/>
                  </a:lnTo>
                  <a:lnTo>
                    <a:pt x="10244" y="860"/>
                  </a:lnTo>
                  <a:lnTo>
                    <a:pt x="9880" y="972"/>
                  </a:lnTo>
                  <a:lnTo>
                    <a:pt x="9516" y="1084"/>
                  </a:lnTo>
                  <a:lnTo>
                    <a:pt x="9161" y="1211"/>
                  </a:lnTo>
                  <a:lnTo>
                    <a:pt x="8807" y="1338"/>
                  </a:lnTo>
                  <a:lnTo>
                    <a:pt x="8462" y="1472"/>
                  </a:lnTo>
                  <a:lnTo>
                    <a:pt x="8117" y="1621"/>
                  </a:lnTo>
                  <a:lnTo>
                    <a:pt x="7781" y="1771"/>
                  </a:lnTo>
                  <a:lnTo>
                    <a:pt x="7456" y="1928"/>
                  </a:lnTo>
                  <a:lnTo>
                    <a:pt x="7130" y="2085"/>
                  </a:lnTo>
                  <a:lnTo>
                    <a:pt x="6814" y="2256"/>
                  </a:lnTo>
                  <a:lnTo>
                    <a:pt x="6497" y="2428"/>
                  </a:lnTo>
                  <a:lnTo>
                    <a:pt x="6191" y="2615"/>
                  </a:lnTo>
                  <a:lnTo>
                    <a:pt x="5894" y="2802"/>
                  </a:lnTo>
                  <a:lnTo>
                    <a:pt x="5597" y="2988"/>
                  </a:lnTo>
                  <a:lnTo>
                    <a:pt x="5309" y="3190"/>
                  </a:lnTo>
                  <a:lnTo>
                    <a:pt x="5031" y="3392"/>
                  </a:lnTo>
                  <a:lnTo>
                    <a:pt x="4753" y="3601"/>
                  </a:lnTo>
                  <a:lnTo>
                    <a:pt x="4485" y="3810"/>
                  </a:lnTo>
                  <a:lnTo>
                    <a:pt x="4217" y="4027"/>
                  </a:lnTo>
                  <a:lnTo>
                    <a:pt x="3968" y="4251"/>
                  </a:lnTo>
                  <a:lnTo>
                    <a:pt x="3719" y="4475"/>
                  </a:lnTo>
                  <a:lnTo>
                    <a:pt x="3479" y="4706"/>
                  </a:lnTo>
                  <a:lnTo>
                    <a:pt x="3239" y="4945"/>
                  </a:lnTo>
                  <a:lnTo>
                    <a:pt x="3019" y="5184"/>
                  </a:lnTo>
                  <a:lnTo>
                    <a:pt x="2799" y="5431"/>
                  </a:lnTo>
                  <a:lnTo>
                    <a:pt x="2588" y="5677"/>
                  </a:lnTo>
                  <a:lnTo>
                    <a:pt x="2377" y="5931"/>
                  </a:lnTo>
                  <a:lnTo>
                    <a:pt x="2185" y="6185"/>
                  </a:lnTo>
                  <a:lnTo>
                    <a:pt x="1994" y="6439"/>
                  </a:lnTo>
                  <a:lnTo>
                    <a:pt x="1812" y="6708"/>
                  </a:lnTo>
                  <a:lnTo>
                    <a:pt x="1639" y="6969"/>
                  </a:lnTo>
                  <a:lnTo>
                    <a:pt x="1476" y="7238"/>
                  </a:lnTo>
                  <a:lnTo>
                    <a:pt x="1323" y="7507"/>
                  </a:lnTo>
                  <a:lnTo>
                    <a:pt x="1170" y="7784"/>
                  </a:lnTo>
                  <a:lnTo>
                    <a:pt x="1026" y="8060"/>
                  </a:lnTo>
                  <a:lnTo>
                    <a:pt x="902" y="8336"/>
                  </a:lnTo>
                  <a:lnTo>
                    <a:pt x="777" y="8620"/>
                  </a:lnTo>
                  <a:lnTo>
                    <a:pt x="662" y="8904"/>
                  </a:lnTo>
                  <a:lnTo>
                    <a:pt x="557" y="9188"/>
                  </a:lnTo>
                  <a:lnTo>
                    <a:pt x="461" y="9479"/>
                  </a:lnTo>
                  <a:lnTo>
                    <a:pt x="374" y="9770"/>
                  </a:lnTo>
                  <a:lnTo>
                    <a:pt x="288" y="10062"/>
                  </a:lnTo>
                  <a:lnTo>
                    <a:pt x="221" y="10353"/>
                  </a:lnTo>
                  <a:lnTo>
                    <a:pt x="164" y="10644"/>
                  </a:lnTo>
                  <a:lnTo>
                    <a:pt x="116" y="10943"/>
                  </a:lnTo>
                  <a:lnTo>
                    <a:pt x="68" y="11234"/>
                  </a:lnTo>
                  <a:lnTo>
                    <a:pt x="39" y="11533"/>
                  </a:lnTo>
                  <a:lnTo>
                    <a:pt x="20" y="11832"/>
                  </a:lnTo>
                  <a:lnTo>
                    <a:pt x="10" y="12131"/>
                  </a:lnTo>
                  <a:lnTo>
                    <a:pt x="1" y="12430"/>
                  </a:lnTo>
                  <a:lnTo>
                    <a:pt x="10" y="12736"/>
                  </a:lnTo>
                  <a:lnTo>
                    <a:pt x="30" y="13035"/>
                  </a:lnTo>
                  <a:lnTo>
                    <a:pt x="58" y="13333"/>
                  </a:lnTo>
                  <a:lnTo>
                    <a:pt x="97" y="13632"/>
                  </a:lnTo>
                  <a:lnTo>
                    <a:pt x="145" y="13931"/>
                  </a:lnTo>
                  <a:lnTo>
                    <a:pt x="212" y="14237"/>
                  </a:lnTo>
                  <a:lnTo>
                    <a:pt x="279" y="14536"/>
                  </a:lnTo>
                  <a:lnTo>
                    <a:pt x="365" y="14835"/>
                  </a:lnTo>
                  <a:lnTo>
                    <a:pt x="451" y="15133"/>
                  </a:lnTo>
                  <a:lnTo>
                    <a:pt x="557" y="15432"/>
                  </a:lnTo>
                  <a:lnTo>
                    <a:pt x="672" y="15731"/>
                  </a:lnTo>
                  <a:lnTo>
                    <a:pt x="796" y="16022"/>
                  </a:lnTo>
                  <a:lnTo>
                    <a:pt x="959" y="16373"/>
                  </a:lnTo>
                  <a:lnTo>
                    <a:pt x="1131" y="16724"/>
                  </a:lnTo>
                  <a:lnTo>
                    <a:pt x="1323" y="17053"/>
                  </a:lnTo>
                  <a:lnTo>
                    <a:pt x="1515" y="17382"/>
                  </a:lnTo>
                  <a:lnTo>
                    <a:pt x="1716" y="17695"/>
                  </a:lnTo>
                  <a:lnTo>
                    <a:pt x="1936" y="18002"/>
                  </a:lnTo>
                  <a:lnTo>
                    <a:pt x="2157" y="18300"/>
                  </a:lnTo>
                  <a:lnTo>
                    <a:pt x="2387" y="18584"/>
                  </a:lnTo>
                  <a:lnTo>
                    <a:pt x="2626" y="18868"/>
                  </a:lnTo>
                  <a:lnTo>
                    <a:pt x="2885" y="19137"/>
                  </a:lnTo>
                  <a:lnTo>
                    <a:pt x="3144" y="19398"/>
                  </a:lnTo>
                  <a:lnTo>
                    <a:pt x="3412" y="19652"/>
                  </a:lnTo>
                  <a:lnTo>
                    <a:pt x="3680" y="19899"/>
                  </a:lnTo>
                  <a:lnTo>
                    <a:pt x="3968" y="20138"/>
                  </a:lnTo>
                  <a:lnTo>
                    <a:pt x="4255" y="20362"/>
                  </a:lnTo>
                  <a:lnTo>
                    <a:pt x="4552" y="20586"/>
                  </a:lnTo>
                  <a:lnTo>
                    <a:pt x="4859" y="20803"/>
                  </a:lnTo>
                  <a:lnTo>
                    <a:pt x="5175" y="21004"/>
                  </a:lnTo>
                  <a:lnTo>
                    <a:pt x="5501" y="21206"/>
                  </a:lnTo>
                  <a:lnTo>
                    <a:pt x="5827" y="21393"/>
                  </a:lnTo>
                  <a:lnTo>
                    <a:pt x="6162" y="21579"/>
                  </a:lnTo>
                  <a:lnTo>
                    <a:pt x="6497" y="21751"/>
                  </a:lnTo>
                  <a:lnTo>
                    <a:pt x="6842" y="21923"/>
                  </a:lnTo>
                  <a:lnTo>
                    <a:pt x="7197" y="22080"/>
                  </a:lnTo>
                  <a:lnTo>
                    <a:pt x="7551" y="22237"/>
                  </a:lnTo>
                  <a:lnTo>
                    <a:pt x="7915" y="22386"/>
                  </a:lnTo>
                  <a:lnTo>
                    <a:pt x="8289" y="22528"/>
                  </a:lnTo>
                  <a:lnTo>
                    <a:pt x="8663" y="22662"/>
                  </a:lnTo>
                  <a:lnTo>
                    <a:pt x="9037" y="22789"/>
                  </a:lnTo>
                  <a:lnTo>
                    <a:pt x="9420" y="22909"/>
                  </a:lnTo>
                  <a:lnTo>
                    <a:pt x="9813" y="23028"/>
                  </a:lnTo>
                  <a:lnTo>
                    <a:pt x="10206" y="23140"/>
                  </a:lnTo>
                  <a:lnTo>
                    <a:pt x="10598" y="23245"/>
                  </a:lnTo>
                  <a:lnTo>
                    <a:pt x="11001" y="23342"/>
                  </a:lnTo>
                  <a:lnTo>
                    <a:pt x="11403" y="23432"/>
                  </a:lnTo>
                  <a:lnTo>
                    <a:pt x="11806" y="23521"/>
                  </a:lnTo>
                  <a:lnTo>
                    <a:pt x="12218" y="23604"/>
                  </a:lnTo>
                  <a:lnTo>
                    <a:pt x="12630" y="23678"/>
                  </a:lnTo>
                  <a:lnTo>
                    <a:pt x="13051" y="23753"/>
                  </a:lnTo>
                  <a:lnTo>
                    <a:pt x="13473" y="23820"/>
                  </a:lnTo>
                  <a:lnTo>
                    <a:pt x="13895" y="23880"/>
                  </a:lnTo>
                  <a:lnTo>
                    <a:pt x="14316" y="23940"/>
                  </a:lnTo>
                  <a:lnTo>
                    <a:pt x="14738" y="23992"/>
                  </a:lnTo>
                  <a:lnTo>
                    <a:pt x="15169" y="24037"/>
                  </a:lnTo>
                  <a:lnTo>
                    <a:pt x="16022" y="24119"/>
                  </a:lnTo>
                  <a:lnTo>
                    <a:pt x="16894" y="24186"/>
                  </a:lnTo>
                  <a:lnTo>
                    <a:pt x="17756" y="24231"/>
                  </a:lnTo>
                  <a:lnTo>
                    <a:pt x="18628" y="24268"/>
                  </a:lnTo>
                  <a:lnTo>
                    <a:pt x="19490" y="24291"/>
                  </a:lnTo>
                  <a:lnTo>
                    <a:pt x="20362" y="24298"/>
                  </a:lnTo>
                  <a:lnTo>
                    <a:pt x="21225" y="24298"/>
                  </a:lnTo>
                  <a:lnTo>
                    <a:pt x="22077" y="24283"/>
                  </a:lnTo>
                  <a:lnTo>
                    <a:pt x="22930" y="24261"/>
                  </a:lnTo>
                  <a:lnTo>
                    <a:pt x="23773" y="24231"/>
                  </a:lnTo>
                  <a:lnTo>
                    <a:pt x="23994" y="24156"/>
                  </a:lnTo>
                  <a:lnTo>
                    <a:pt x="24214" y="24096"/>
                  </a:lnTo>
                  <a:lnTo>
                    <a:pt x="24435" y="24059"/>
                  </a:lnTo>
                  <a:lnTo>
                    <a:pt x="24665" y="24037"/>
                  </a:lnTo>
                  <a:lnTo>
                    <a:pt x="24885" y="24037"/>
                  </a:lnTo>
                  <a:lnTo>
                    <a:pt x="25000" y="24044"/>
                  </a:lnTo>
                  <a:lnTo>
                    <a:pt x="25105" y="24052"/>
                  </a:lnTo>
                  <a:lnTo>
                    <a:pt x="25211" y="24067"/>
                  </a:lnTo>
                  <a:lnTo>
                    <a:pt x="25316" y="24089"/>
                  </a:lnTo>
                  <a:lnTo>
                    <a:pt x="25431" y="24111"/>
                  </a:lnTo>
                  <a:lnTo>
                    <a:pt x="25527" y="24141"/>
                  </a:lnTo>
                  <a:lnTo>
                    <a:pt x="25632" y="24126"/>
                  </a:lnTo>
                  <a:lnTo>
                    <a:pt x="25738" y="24119"/>
                  </a:lnTo>
                  <a:lnTo>
                    <a:pt x="25843" y="24111"/>
                  </a:lnTo>
                  <a:lnTo>
                    <a:pt x="25939" y="24096"/>
                  </a:lnTo>
                  <a:lnTo>
                    <a:pt x="26332" y="23895"/>
                  </a:lnTo>
                  <a:lnTo>
                    <a:pt x="26715" y="23686"/>
                  </a:lnTo>
                  <a:lnTo>
                    <a:pt x="27079" y="23469"/>
                  </a:lnTo>
                  <a:lnTo>
                    <a:pt x="27434" y="23252"/>
                  </a:lnTo>
                  <a:lnTo>
                    <a:pt x="27779" y="23036"/>
                  </a:lnTo>
                  <a:lnTo>
                    <a:pt x="28114" y="22804"/>
                  </a:lnTo>
                  <a:lnTo>
                    <a:pt x="28440" y="22580"/>
                  </a:lnTo>
                  <a:lnTo>
                    <a:pt x="28756" y="22341"/>
                  </a:lnTo>
                  <a:lnTo>
                    <a:pt x="29053" y="22110"/>
                  </a:lnTo>
                  <a:lnTo>
                    <a:pt x="29350" y="21871"/>
                  </a:lnTo>
                  <a:lnTo>
                    <a:pt x="29628" y="21624"/>
                  </a:lnTo>
                  <a:lnTo>
                    <a:pt x="29896" y="21378"/>
                  </a:lnTo>
                  <a:lnTo>
                    <a:pt x="30155" y="21131"/>
                  </a:lnTo>
                  <a:lnTo>
                    <a:pt x="30404" y="20877"/>
                  </a:lnTo>
                  <a:lnTo>
                    <a:pt x="30644" y="20623"/>
                  </a:lnTo>
                  <a:lnTo>
                    <a:pt x="30874" y="20362"/>
                  </a:lnTo>
                  <a:lnTo>
                    <a:pt x="31094" y="20100"/>
                  </a:lnTo>
                  <a:lnTo>
                    <a:pt x="31305" y="19839"/>
                  </a:lnTo>
                  <a:lnTo>
                    <a:pt x="31506" y="19578"/>
                  </a:lnTo>
                  <a:lnTo>
                    <a:pt x="31688" y="19309"/>
                  </a:lnTo>
                  <a:lnTo>
                    <a:pt x="31870" y="19040"/>
                  </a:lnTo>
                  <a:lnTo>
                    <a:pt x="32043" y="18763"/>
                  </a:lnTo>
                  <a:lnTo>
                    <a:pt x="32196" y="18495"/>
                  </a:lnTo>
                  <a:lnTo>
                    <a:pt x="32349" y="18218"/>
                  </a:lnTo>
                  <a:lnTo>
                    <a:pt x="32493" y="17942"/>
                  </a:lnTo>
                  <a:lnTo>
                    <a:pt x="32618" y="17658"/>
                  </a:lnTo>
                  <a:lnTo>
                    <a:pt x="32742" y="17382"/>
                  </a:lnTo>
                  <a:lnTo>
                    <a:pt x="32857" y="17098"/>
                  </a:lnTo>
                  <a:lnTo>
                    <a:pt x="32963" y="16814"/>
                  </a:lnTo>
                  <a:lnTo>
                    <a:pt x="33049" y="16530"/>
                  </a:lnTo>
                  <a:lnTo>
                    <a:pt x="33135" y="16246"/>
                  </a:lnTo>
                  <a:lnTo>
                    <a:pt x="33212" y="15962"/>
                  </a:lnTo>
                  <a:lnTo>
                    <a:pt x="33279" y="15671"/>
                  </a:lnTo>
                  <a:lnTo>
                    <a:pt x="33336" y="15387"/>
                  </a:lnTo>
                  <a:lnTo>
                    <a:pt x="33384" y="15096"/>
                  </a:lnTo>
                  <a:lnTo>
                    <a:pt x="33422" y="14805"/>
                  </a:lnTo>
                  <a:lnTo>
                    <a:pt x="33451" y="14521"/>
                  </a:lnTo>
                  <a:lnTo>
                    <a:pt x="33480" y="14230"/>
                  </a:lnTo>
                  <a:lnTo>
                    <a:pt x="33490" y="13938"/>
                  </a:lnTo>
                  <a:lnTo>
                    <a:pt x="33499" y="13647"/>
                  </a:lnTo>
                  <a:lnTo>
                    <a:pt x="33490" y="13356"/>
                  </a:lnTo>
                  <a:lnTo>
                    <a:pt x="33480" y="13072"/>
                  </a:lnTo>
                  <a:lnTo>
                    <a:pt x="33461" y="12781"/>
                  </a:lnTo>
                  <a:lnTo>
                    <a:pt x="33432" y="12489"/>
                  </a:lnTo>
                  <a:lnTo>
                    <a:pt x="33394" y="12205"/>
                  </a:lnTo>
                  <a:lnTo>
                    <a:pt x="33355" y="11914"/>
                  </a:lnTo>
                  <a:lnTo>
                    <a:pt x="33298" y="11630"/>
                  </a:lnTo>
                  <a:lnTo>
                    <a:pt x="33240" y="11346"/>
                  </a:lnTo>
                  <a:lnTo>
                    <a:pt x="33173" y="11063"/>
                  </a:lnTo>
                  <a:lnTo>
                    <a:pt x="33097" y="10779"/>
                  </a:lnTo>
                  <a:lnTo>
                    <a:pt x="33010" y="10495"/>
                  </a:lnTo>
                  <a:lnTo>
                    <a:pt x="32915" y="10211"/>
                  </a:lnTo>
                  <a:lnTo>
                    <a:pt x="32819" y="9935"/>
                  </a:lnTo>
                  <a:lnTo>
                    <a:pt x="32713" y="9651"/>
                  </a:lnTo>
                  <a:lnTo>
                    <a:pt x="32598" y="9375"/>
                  </a:lnTo>
                  <a:lnTo>
                    <a:pt x="32474" y="9106"/>
                  </a:lnTo>
                  <a:lnTo>
                    <a:pt x="32349" y="8829"/>
                  </a:lnTo>
                  <a:lnTo>
                    <a:pt x="32215" y="8560"/>
                  </a:lnTo>
                  <a:lnTo>
                    <a:pt x="32071" y="8292"/>
                  </a:lnTo>
                  <a:lnTo>
                    <a:pt x="31918" y="8023"/>
                  </a:lnTo>
                  <a:lnTo>
                    <a:pt x="31765" y="7761"/>
                  </a:lnTo>
                  <a:lnTo>
                    <a:pt x="31592" y="7500"/>
                  </a:lnTo>
                  <a:lnTo>
                    <a:pt x="31429" y="7238"/>
                  </a:lnTo>
                  <a:lnTo>
                    <a:pt x="31247" y="6984"/>
                  </a:lnTo>
                  <a:lnTo>
                    <a:pt x="31171" y="6925"/>
                  </a:lnTo>
                  <a:lnTo>
                    <a:pt x="31094" y="6857"/>
                  </a:lnTo>
                  <a:lnTo>
                    <a:pt x="31027" y="6790"/>
                  </a:lnTo>
                  <a:lnTo>
                    <a:pt x="30969" y="6716"/>
                  </a:lnTo>
                  <a:lnTo>
                    <a:pt x="30912" y="6633"/>
                  </a:lnTo>
                  <a:lnTo>
                    <a:pt x="30864" y="6559"/>
                  </a:lnTo>
                  <a:lnTo>
                    <a:pt x="30835" y="6469"/>
                  </a:lnTo>
                  <a:lnTo>
                    <a:pt x="30807" y="6387"/>
                  </a:lnTo>
                  <a:lnTo>
                    <a:pt x="30625" y="6155"/>
                  </a:lnTo>
                  <a:lnTo>
                    <a:pt x="30433" y="5924"/>
                  </a:lnTo>
                  <a:lnTo>
                    <a:pt x="30241" y="5700"/>
                  </a:lnTo>
                  <a:lnTo>
                    <a:pt x="30040" y="5476"/>
                  </a:lnTo>
                  <a:lnTo>
                    <a:pt x="29829" y="5259"/>
                  </a:lnTo>
                  <a:lnTo>
                    <a:pt x="29618" y="5042"/>
                  </a:lnTo>
                  <a:lnTo>
                    <a:pt x="29398" y="4833"/>
                  </a:lnTo>
                  <a:lnTo>
                    <a:pt x="29168" y="4624"/>
                  </a:lnTo>
                  <a:lnTo>
                    <a:pt x="28938" y="4415"/>
                  </a:lnTo>
                  <a:lnTo>
                    <a:pt x="28708" y="4213"/>
                  </a:lnTo>
                  <a:lnTo>
                    <a:pt x="28469" y="4019"/>
                  </a:lnTo>
                  <a:lnTo>
                    <a:pt x="28229" y="3825"/>
                  </a:lnTo>
                  <a:lnTo>
                    <a:pt x="27980" y="3631"/>
                  </a:lnTo>
                  <a:lnTo>
                    <a:pt x="27721" y="3444"/>
                  </a:lnTo>
                  <a:lnTo>
                    <a:pt x="27472" y="3265"/>
                  </a:lnTo>
                  <a:lnTo>
                    <a:pt x="27204" y="3085"/>
                  </a:lnTo>
                  <a:lnTo>
                    <a:pt x="27108" y="3123"/>
                  </a:lnTo>
                  <a:lnTo>
                    <a:pt x="27003" y="3153"/>
                  </a:lnTo>
                  <a:lnTo>
                    <a:pt x="26897" y="3175"/>
                  </a:lnTo>
                  <a:lnTo>
                    <a:pt x="26792" y="3198"/>
                  </a:lnTo>
                  <a:lnTo>
                    <a:pt x="26686" y="3205"/>
                  </a:lnTo>
                  <a:lnTo>
                    <a:pt x="26581" y="3212"/>
                  </a:lnTo>
                  <a:lnTo>
                    <a:pt x="26466" y="3212"/>
                  </a:lnTo>
                  <a:lnTo>
                    <a:pt x="26361" y="3205"/>
                  </a:lnTo>
                  <a:lnTo>
                    <a:pt x="26246" y="3190"/>
                  </a:lnTo>
                  <a:lnTo>
                    <a:pt x="26140" y="3175"/>
                  </a:lnTo>
                  <a:lnTo>
                    <a:pt x="26035" y="3153"/>
                  </a:lnTo>
                  <a:lnTo>
                    <a:pt x="25929" y="3123"/>
                  </a:lnTo>
                  <a:lnTo>
                    <a:pt x="25824" y="3085"/>
                  </a:lnTo>
                  <a:lnTo>
                    <a:pt x="25719" y="3048"/>
                  </a:lnTo>
                  <a:lnTo>
                    <a:pt x="25623" y="3011"/>
                  </a:lnTo>
                  <a:lnTo>
                    <a:pt x="25527" y="2958"/>
                  </a:lnTo>
                  <a:lnTo>
                    <a:pt x="25441" y="2906"/>
                  </a:lnTo>
                  <a:lnTo>
                    <a:pt x="25354" y="2854"/>
                  </a:lnTo>
                  <a:lnTo>
                    <a:pt x="25268" y="2794"/>
                  </a:lnTo>
                  <a:lnTo>
                    <a:pt x="25192" y="2734"/>
                  </a:lnTo>
                  <a:lnTo>
                    <a:pt x="25125" y="2667"/>
                  </a:lnTo>
                  <a:lnTo>
                    <a:pt x="25057" y="2600"/>
                  </a:lnTo>
                  <a:lnTo>
                    <a:pt x="25000" y="2525"/>
                  </a:lnTo>
                  <a:lnTo>
                    <a:pt x="24952" y="2451"/>
                  </a:lnTo>
                  <a:lnTo>
                    <a:pt x="24904" y="2376"/>
                  </a:lnTo>
                  <a:lnTo>
                    <a:pt x="24866" y="2294"/>
                  </a:lnTo>
                  <a:lnTo>
                    <a:pt x="24847" y="2212"/>
                  </a:lnTo>
                  <a:lnTo>
                    <a:pt x="24827" y="2129"/>
                  </a:lnTo>
                  <a:lnTo>
                    <a:pt x="24818" y="2040"/>
                  </a:lnTo>
                  <a:lnTo>
                    <a:pt x="24818" y="1958"/>
                  </a:lnTo>
                  <a:lnTo>
                    <a:pt x="24827" y="1868"/>
                  </a:lnTo>
                  <a:lnTo>
                    <a:pt x="24847" y="1778"/>
                  </a:lnTo>
                  <a:lnTo>
                    <a:pt x="24492" y="1614"/>
                  </a:lnTo>
                  <a:lnTo>
                    <a:pt x="24128" y="1465"/>
                  </a:lnTo>
                  <a:lnTo>
                    <a:pt x="23754" y="1315"/>
                  </a:lnTo>
                  <a:lnTo>
                    <a:pt x="23381" y="1173"/>
                  </a:lnTo>
                  <a:lnTo>
                    <a:pt x="23007" y="1039"/>
                  </a:lnTo>
                  <a:lnTo>
                    <a:pt x="22624" y="912"/>
                  </a:lnTo>
                  <a:lnTo>
                    <a:pt x="22231" y="792"/>
                  </a:lnTo>
                  <a:lnTo>
                    <a:pt x="21828" y="688"/>
                  </a:lnTo>
                  <a:lnTo>
                    <a:pt x="21436" y="583"/>
                  </a:lnTo>
                  <a:lnTo>
                    <a:pt x="21023" y="486"/>
                  </a:lnTo>
                  <a:lnTo>
                    <a:pt x="20611" y="397"/>
                  </a:lnTo>
                  <a:lnTo>
                    <a:pt x="20199" y="322"/>
                  </a:lnTo>
                  <a:lnTo>
                    <a:pt x="19778" y="247"/>
                  </a:lnTo>
                  <a:lnTo>
                    <a:pt x="19347" y="187"/>
                  </a:lnTo>
                  <a:lnTo>
                    <a:pt x="18915" y="135"/>
                  </a:lnTo>
                  <a:lnTo>
                    <a:pt x="18484" y="90"/>
                  </a:lnTo>
                  <a:lnTo>
                    <a:pt x="18044" y="53"/>
                  </a:lnTo>
                  <a:lnTo>
                    <a:pt x="17603" y="23"/>
                  </a:lnTo>
                  <a:lnTo>
                    <a:pt x="17152" y="8"/>
                  </a:lnTo>
                  <a:lnTo>
                    <a:pt x="167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651;p35">
              <a:extLst>
                <a:ext uri="{FF2B5EF4-FFF2-40B4-BE49-F238E27FC236}">
                  <a16:creationId xmlns:a16="http://schemas.microsoft.com/office/drawing/2014/main" id="{C75C1EBB-BC06-164E-929F-E95E71F77137}"/>
                </a:ext>
              </a:extLst>
            </p:cNvPr>
            <p:cNvSpPr/>
            <p:nvPr/>
          </p:nvSpPr>
          <p:spPr>
            <a:xfrm>
              <a:off x="-273350" y="1251700"/>
              <a:ext cx="190475" cy="174050"/>
            </a:xfrm>
            <a:custGeom>
              <a:avLst/>
              <a:gdLst/>
              <a:ahLst/>
              <a:cxnLst/>
              <a:rect l="l" t="t" r="r" b="b"/>
              <a:pathLst>
                <a:path w="7619" h="6962" extrusionOk="0">
                  <a:moveTo>
                    <a:pt x="1399" y="0"/>
                  </a:moveTo>
                  <a:lnTo>
                    <a:pt x="1246" y="336"/>
                  </a:lnTo>
                  <a:lnTo>
                    <a:pt x="1102" y="665"/>
                  </a:lnTo>
                  <a:lnTo>
                    <a:pt x="978" y="1001"/>
                  </a:lnTo>
                  <a:lnTo>
                    <a:pt x="853" y="1337"/>
                  </a:lnTo>
                  <a:lnTo>
                    <a:pt x="738" y="1673"/>
                  </a:lnTo>
                  <a:lnTo>
                    <a:pt x="633" y="2009"/>
                  </a:lnTo>
                  <a:lnTo>
                    <a:pt x="537" y="2353"/>
                  </a:lnTo>
                  <a:lnTo>
                    <a:pt x="451" y="2697"/>
                  </a:lnTo>
                  <a:lnTo>
                    <a:pt x="374" y="3040"/>
                  </a:lnTo>
                  <a:lnTo>
                    <a:pt x="307" y="3384"/>
                  </a:lnTo>
                  <a:lnTo>
                    <a:pt x="240" y="3727"/>
                  </a:lnTo>
                  <a:lnTo>
                    <a:pt x="183" y="4071"/>
                  </a:lnTo>
                  <a:lnTo>
                    <a:pt x="77" y="4766"/>
                  </a:lnTo>
                  <a:lnTo>
                    <a:pt x="1" y="5468"/>
                  </a:lnTo>
                  <a:lnTo>
                    <a:pt x="556" y="5617"/>
                  </a:lnTo>
                  <a:lnTo>
                    <a:pt x="1102" y="5774"/>
                  </a:lnTo>
                  <a:lnTo>
                    <a:pt x="1649" y="5946"/>
                  </a:lnTo>
                  <a:lnTo>
                    <a:pt x="2185" y="6125"/>
                  </a:lnTo>
                  <a:lnTo>
                    <a:pt x="2712" y="6319"/>
                  </a:lnTo>
                  <a:lnTo>
                    <a:pt x="3239" y="6521"/>
                  </a:lnTo>
                  <a:lnTo>
                    <a:pt x="3757" y="6737"/>
                  </a:lnTo>
                  <a:lnTo>
                    <a:pt x="4264" y="6961"/>
                  </a:lnTo>
                  <a:lnTo>
                    <a:pt x="4648" y="6461"/>
                  </a:lnTo>
                  <a:lnTo>
                    <a:pt x="5041" y="5961"/>
                  </a:lnTo>
                  <a:lnTo>
                    <a:pt x="5433" y="5453"/>
                  </a:lnTo>
                  <a:lnTo>
                    <a:pt x="5826" y="4952"/>
                  </a:lnTo>
                  <a:lnTo>
                    <a:pt x="6210" y="4437"/>
                  </a:lnTo>
                  <a:lnTo>
                    <a:pt x="6583" y="3921"/>
                  </a:lnTo>
                  <a:lnTo>
                    <a:pt x="6765" y="3660"/>
                  </a:lnTo>
                  <a:lnTo>
                    <a:pt x="6928" y="3391"/>
                  </a:lnTo>
                  <a:lnTo>
                    <a:pt x="7101" y="3122"/>
                  </a:lnTo>
                  <a:lnTo>
                    <a:pt x="7254" y="2853"/>
                  </a:lnTo>
                  <a:lnTo>
                    <a:pt x="7388" y="2614"/>
                  </a:lnTo>
                  <a:lnTo>
                    <a:pt x="7503" y="2413"/>
                  </a:lnTo>
                  <a:lnTo>
                    <a:pt x="7541" y="2323"/>
                  </a:lnTo>
                  <a:lnTo>
                    <a:pt x="7580" y="2241"/>
                  </a:lnTo>
                  <a:lnTo>
                    <a:pt x="7599" y="2159"/>
                  </a:lnTo>
                  <a:lnTo>
                    <a:pt x="7618" y="2084"/>
                  </a:lnTo>
                  <a:lnTo>
                    <a:pt x="7618" y="2009"/>
                  </a:lnTo>
                  <a:lnTo>
                    <a:pt x="7609" y="1935"/>
                  </a:lnTo>
                  <a:lnTo>
                    <a:pt x="7589" y="1860"/>
                  </a:lnTo>
                  <a:lnTo>
                    <a:pt x="7551" y="1778"/>
                  </a:lnTo>
                  <a:lnTo>
                    <a:pt x="7503" y="1688"/>
                  </a:lnTo>
                  <a:lnTo>
                    <a:pt x="7436" y="1599"/>
                  </a:lnTo>
                  <a:lnTo>
                    <a:pt x="7359" y="1501"/>
                  </a:lnTo>
                  <a:lnTo>
                    <a:pt x="7254" y="1397"/>
                  </a:lnTo>
                  <a:lnTo>
                    <a:pt x="7158" y="1307"/>
                  </a:lnTo>
                  <a:lnTo>
                    <a:pt x="7043" y="1218"/>
                  </a:lnTo>
                  <a:lnTo>
                    <a:pt x="6919" y="1135"/>
                  </a:lnTo>
                  <a:lnTo>
                    <a:pt x="6775" y="1053"/>
                  </a:lnTo>
                  <a:lnTo>
                    <a:pt x="6631" y="979"/>
                  </a:lnTo>
                  <a:lnTo>
                    <a:pt x="6478" y="911"/>
                  </a:lnTo>
                  <a:lnTo>
                    <a:pt x="6315" y="844"/>
                  </a:lnTo>
                  <a:lnTo>
                    <a:pt x="6152" y="777"/>
                  </a:lnTo>
                  <a:lnTo>
                    <a:pt x="5817" y="657"/>
                  </a:lnTo>
                  <a:lnTo>
                    <a:pt x="5481" y="545"/>
                  </a:lnTo>
                  <a:lnTo>
                    <a:pt x="4868" y="366"/>
                  </a:lnTo>
                  <a:lnTo>
                    <a:pt x="4648" y="314"/>
                  </a:lnTo>
                  <a:lnTo>
                    <a:pt x="4437" y="262"/>
                  </a:lnTo>
                  <a:lnTo>
                    <a:pt x="3996" y="179"/>
                  </a:lnTo>
                  <a:lnTo>
                    <a:pt x="3565" y="112"/>
                  </a:lnTo>
                  <a:lnTo>
                    <a:pt x="3134" y="67"/>
                  </a:lnTo>
                  <a:lnTo>
                    <a:pt x="2703" y="30"/>
                  </a:lnTo>
                  <a:lnTo>
                    <a:pt x="2271" y="8"/>
                  </a:lnTo>
                  <a:lnTo>
                    <a:pt x="18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652;p35">
              <a:extLst>
                <a:ext uri="{FF2B5EF4-FFF2-40B4-BE49-F238E27FC236}">
                  <a16:creationId xmlns:a16="http://schemas.microsoft.com/office/drawing/2014/main" id="{0BA0971D-AA18-ED42-BB24-BF831EB7A46A}"/>
                </a:ext>
              </a:extLst>
            </p:cNvPr>
            <p:cNvSpPr/>
            <p:nvPr/>
          </p:nvSpPr>
          <p:spPr>
            <a:xfrm>
              <a:off x="-865500" y="2053525"/>
              <a:ext cx="595525" cy="375900"/>
            </a:xfrm>
            <a:custGeom>
              <a:avLst/>
              <a:gdLst/>
              <a:ahLst/>
              <a:cxnLst/>
              <a:rect l="l" t="t" r="r" b="b"/>
              <a:pathLst>
                <a:path w="23821" h="15036" extrusionOk="0">
                  <a:moveTo>
                    <a:pt x="5328" y="0"/>
                  </a:moveTo>
                  <a:lnTo>
                    <a:pt x="5069" y="590"/>
                  </a:lnTo>
                  <a:lnTo>
                    <a:pt x="4801" y="1180"/>
                  </a:lnTo>
                  <a:lnTo>
                    <a:pt x="4513" y="1770"/>
                  </a:lnTo>
                  <a:lnTo>
                    <a:pt x="4226" y="2353"/>
                  </a:lnTo>
                  <a:lnTo>
                    <a:pt x="3929" y="2928"/>
                  </a:lnTo>
                  <a:lnTo>
                    <a:pt x="3622" y="3511"/>
                  </a:lnTo>
                  <a:lnTo>
                    <a:pt x="3296" y="4078"/>
                  </a:lnTo>
                  <a:lnTo>
                    <a:pt x="2970" y="4646"/>
                  </a:lnTo>
                  <a:lnTo>
                    <a:pt x="2635" y="5214"/>
                  </a:lnTo>
                  <a:lnTo>
                    <a:pt x="2290" y="5774"/>
                  </a:lnTo>
                  <a:lnTo>
                    <a:pt x="1936" y="6327"/>
                  </a:lnTo>
                  <a:lnTo>
                    <a:pt x="1562" y="6879"/>
                  </a:lnTo>
                  <a:lnTo>
                    <a:pt x="1188" y="7425"/>
                  </a:lnTo>
                  <a:lnTo>
                    <a:pt x="805" y="7970"/>
                  </a:lnTo>
                  <a:lnTo>
                    <a:pt x="403" y="8508"/>
                  </a:lnTo>
                  <a:lnTo>
                    <a:pt x="0" y="9038"/>
                  </a:lnTo>
                  <a:lnTo>
                    <a:pt x="1303" y="9269"/>
                  </a:lnTo>
                  <a:lnTo>
                    <a:pt x="2616" y="9523"/>
                  </a:lnTo>
                  <a:lnTo>
                    <a:pt x="3919" y="9792"/>
                  </a:lnTo>
                  <a:lnTo>
                    <a:pt x="4571" y="9934"/>
                  </a:lnTo>
                  <a:lnTo>
                    <a:pt x="5222" y="10076"/>
                  </a:lnTo>
                  <a:lnTo>
                    <a:pt x="5874" y="10226"/>
                  </a:lnTo>
                  <a:lnTo>
                    <a:pt x="6516" y="10375"/>
                  </a:lnTo>
                  <a:lnTo>
                    <a:pt x="7167" y="10539"/>
                  </a:lnTo>
                  <a:lnTo>
                    <a:pt x="7809" y="10696"/>
                  </a:lnTo>
                  <a:lnTo>
                    <a:pt x="8451" y="10868"/>
                  </a:lnTo>
                  <a:lnTo>
                    <a:pt x="9093" y="11040"/>
                  </a:lnTo>
                  <a:lnTo>
                    <a:pt x="9726" y="11219"/>
                  </a:lnTo>
                  <a:lnTo>
                    <a:pt x="10368" y="11398"/>
                  </a:lnTo>
                  <a:lnTo>
                    <a:pt x="11000" y="11585"/>
                  </a:lnTo>
                  <a:lnTo>
                    <a:pt x="11633" y="11779"/>
                  </a:lnTo>
                  <a:lnTo>
                    <a:pt x="12255" y="11973"/>
                  </a:lnTo>
                  <a:lnTo>
                    <a:pt x="12888" y="12175"/>
                  </a:lnTo>
                  <a:lnTo>
                    <a:pt x="13511" y="12384"/>
                  </a:lnTo>
                  <a:lnTo>
                    <a:pt x="14124" y="12593"/>
                  </a:lnTo>
                  <a:lnTo>
                    <a:pt x="14747" y="12810"/>
                  </a:lnTo>
                  <a:lnTo>
                    <a:pt x="15360" y="13034"/>
                  </a:lnTo>
                  <a:lnTo>
                    <a:pt x="15964" y="13258"/>
                  </a:lnTo>
                  <a:lnTo>
                    <a:pt x="16567" y="13490"/>
                  </a:lnTo>
                  <a:lnTo>
                    <a:pt x="17171" y="13729"/>
                  </a:lnTo>
                  <a:lnTo>
                    <a:pt x="17765" y="13968"/>
                  </a:lnTo>
                  <a:lnTo>
                    <a:pt x="18359" y="14222"/>
                  </a:lnTo>
                  <a:lnTo>
                    <a:pt x="18953" y="14468"/>
                  </a:lnTo>
                  <a:lnTo>
                    <a:pt x="19538" y="14729"/>
                  </a:lnTo>
                  <a:lnTo>
                    <a:pt x="20112" y="14998"/>
                  </a:lnTo>
                  <a:lnTo>
                    <a:pt x="20132" y="14998"/>
                  </a:lnTo>
                  <a:lnTo>
                    <a:pt x="20151" y="15006"/>
                  </a:lnTo>
                  <a:lnTo>
                    <a:pt x="20160" y="15021"/>
                  </a:lnTo>
                  <a:lnTo>
                    <a:pt x="20170" y="15036"/>
                  </a:lnTo>
                  <a:lnTo>
                    <a:pt x="20505" y="14304"/>
                  </a:lnTo>
                  <a:lnTo>
                    <a:pt x="20831" y="13564"/>
                  </a:lnTo>
                  <a:lnTo>
                    <a:pt x="21138" y="12825"/>
                  </a:lnTo>
                  <a:lnTo>
                    <a:pt x="21435" y="12078"/>
                  </a:lnTo>
                  <a:lnTo>
                    <a:pt x="21713" y="11331"/>
                  </a:lnTo>
                  <a:lnTo>
                    <a:pt x="21971" y="10577"/>
                  </a:lnTo>
                  <a:lnTo>
                    <a:pt x="22230" y="9815"/>
                  </a:lnTo>
                  <a:lnTo>
                    <a:pt x="22460" y="9053"/>
                  </a:lnTo>
                  <a:lnTo>
                    <a:pt x="22680" y="8291"/>
                  </a:lnTo>
                  <a:lnTo>
                    <a:pt x="22891" y="7522"/>
                  </a:lnTo>
                  <a:lnTo>
                    <a:pt x="23083" y="6752"/>
                  </a:lnTo>
                  <a:lnTo>
                    <a:pt x="23255" y="5976"/>
                  </a:lnTo>
                  <a:lnTo>
                    <a:pt x="23418" y="5199"/>
                  </a:lnTo>
                  <a:lnTo>
                    <a:pt x="23572" y="4414"/>
                  </a:lnTo>
                  <a:lnTo>
                    <a:pt x="23706" y="3638"/>
                  </a:lnTo>
                  <a:lnTo>
                    <a:pt x="23821" y="2846"/>
                  </a:lnTo>
                  <a:lnTo>
                    <a:pt x="23227" y="2921"/>
                  </a:lnTo>
                  <a:lnTo>
                    <a:pt x="22623" y="2988"/>
                  </a:lnTo>
                  <a:lnTo>
                    <a:pt x="22019" y="3040"/>
                  </a:lnTo>
                  <a:lnTo>
                    <a:pt x="21416" y="3077"/>
                  </a:lnTo>
                  <a:lnTo>
                    <a:pt x="20802" y="3115"/>
                  </a:lnTo>
                  <a:lnTo>
                    <a:pt x="20199" y="3137"/>
                  </a:lnTo>
                  <a:lnTo>
                    <a:pt x="19585" y="3145"/>
                  </a:lnTo>
                  <a:lnTo>
                    <a:pt x="18972" y="3145"/>
                  </a:lnTo>
                  <a:lnTo>
                    <a:pt x="18369" y="3137"/>
                  </a:lnTo>
                  <a:lnTo>
                    <a:pt x="17755" y="3115"/>
                  </a:lnTo>
                  <a:lnTo>
                    <a:pt x="17152" y="3085"/>
                  </a:lnTo>
                  <a:lnTo>
                    <a:pt x="16538" y="3048"/>
                  </a:lnTo>
                  <a:lnTo>
                    <a:pt x="15935" y="2995"/>
                  </a:lnTo>
                  <a:lnTo>
                    <a:pt x="15331" y="2936"/>
                  </a:lnTo>
                  <a:lnTo>
                    <a:pt x="14727" y="2861"/>
                  </a:lnTo>
                  <a:lnTo>
                    <a:pt x="14133" y="2779"/>
                  </a:lnTo>
                  <a:lnTo>
                    <a:pt x="13539" y="2689"/>
                  </a:lnTo>
                  <a:lnTo>
                    <a:pt x="12945" y="2584"/>
                  </a:lnTo>
                  <a:lnTo>
                    <a:pt x="12361" y="2472"/>
                  </a:lnTo>
                  <a:lnTo>
                    <a:pt x="11786" y="2345"/>
                  </a:lnTo>
                  <a:lnTo>
                    <a:pt x="11211" y="2211"/>
                  </a:lnTo>
                  <a:lnTo>
                    <a:pt x="10636" y="2062"/>
                  </a:lnTo>
                  <a:lnTo>
                    <a:pt x="10071" y="1905"/>
                  </a:lnTo>
                  <a:lnTo>
                    <a:pt x="9515" y="1733"/>
                  </a:lnTo>
                  <a:lnTo>
                    <a:pt x="8959" y="1561"/>
                  </a:lnTo>
                  <a:lnTo>
                    <a:pt x="8423" y="1367"/>
                  </a:lnTo>
                  <a:lnTo>
                    <a:pt x="7886" y="1165"/>
                  </a:lnTo>
                  <a:lnTo>
                    <a:pt x="7349" y="956"/>
                  </a:lnTo>
                  <a:lnTo>
                    <a:pt x="6832" y="732"/>
                  </a:lnTo>
                  <a:lnTo>
                    <a:pt x="6324" y="501"/>
                  </a:lnTo>
                  <a:lnTo>
                    <a:pt x="5826" y="254"/>
                  </a:lnTo>
                  <a:lnTo>
                    <a:pt x="53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653;p35">
              <a:extLst>
                <a:ext uri="{FF2B5EF4-FFF2-40B4-BE49-F238E27FC236}">
                  <a16:creationId xmlns:a16="http://schemas.microsoft.com/office/drawing/2014/main" id="{9ED006F3-ABEC-E04A-8521-EA54008A8693}"/>
                </a:ext>
              </a:extLst>
            </p:cNvPr>
            <p:cNvSpPr/>
            <p:nvPr/>
          </p:nvSpPr>
          <p:spPr>
            <a:xfrm>
              <a:off x="-385925" y="2429400"/>
              <a:ext cx="40250" cy="48575"/>
            </a:xfrm>
            <a:custGeom>
              <a:avLst/>
              <a:gdLst/>
              <a:ahLst/>
              <a:cxnLst/>
              <a:rect l="l" t="t" r="r" b="b"/>
              <a:pathLst>
                <a:path w="1610" h="1943" extrusionOk="0">
                  <a:moveTo>
                    <a:pt x="987" y="1"/>
                  </a:moveTo>
                  <a:lnTo>
                    <a:pt x="757" y="486"/>
                  </a:lnTo>
                  <a:lnTo>
                    <a:pt x="508" y="964"/>
                  </a:lnTo>
                  <a:lnTo>
                    <a:pt x="259" y="1450"/>
                  </a:lnTo>
                  <a:lnTo>
                    <a:pt x="0" y="1928"/>
                  </a:lnTo>
                  <a:lnTo>
                    <a:pt x="125" y="1943"/>
                  </a:lnTo>
                  <a:lnTo>
                    <a:pt x="240" y="1943"/>
                  </a:lnTo>
                  <a:lnTo>
                    <a:pt x="355" y="1935"/>
                  </a:lnTo>
                  <a:lnTo>
                    <a:pt x="470" y="1920"/>
                  </a:lnTo>
                  <a:lnTo>
                    <a:pt x="585" y="1898"/>
                  </a:lnTo>
                  <a:lnTo>
                    <a:pt x="690" y="1868"/>
                  </a:lnTo>
                  <a:lnTo>
                    <a:pt x="795" y="1831"/>
                  </a:lnTo>
                  <a:lnTo>
                    <a:pt x="891" y="1786"/>
                  </a:lnTo>
                  <a:lnTo>
                    <a:pt x="987" y="1741"/>
                  </a:lnTo>
                  <a:lnTo>
                    <a:pt x="1073" y="1681"/>
                  </a:lnTo>
                  <a:lnTo>
                    <a:pt x="1159" y="1622"/>
                  </a:lnTo>
                  <a:lnTo>
                    <a:pt x="1236" y="1562"/>
                  </a:lnTo>
                  <a:lnTo>
                    <a:pt x="1313" y="1495"/>
                  </a:lnTo>
                  <a:lnTo>
                    <a:pt x="1370" y="1420"/>
                  </a:lnTo>
                  <a:lnTo>
                    <a:pt x="1428" y="1345"/>
                  </a:lnTo>
                  <a:lnTo>
                    <a:pt x="1485" y="1271"/>
                  </a:lnTo>
                  <a:lnTo>
                    <a:pt x="1524" y="1196"/>
                  </a:lnTo>
                  <a:lnTo>
                    <a:pt x="1562" y="1114"/>
                  </a:lnTo>
                  <a:lnTo>
                    <a:pt x="1581" y="1031"/>
                  </a:lnTo>
                  <a:lnTo>
                    <a:pt x="1600" y="942"/>
                  </a:lnTo>
                  <a:lnTo>
                    <a:pt x="1610" y="860"/>
                  </a:lnTo>
                  <a:lnTo>
                    <a:pt x="1610" y="778"/>
                  </a:lnTo>
                  <a:lnTo>
                    <a:pt x="1600" y="688"/>
                  </a:lnTo>
                  <a:lnTo>
                    <a:pt x="1571" y="606"/>
                  </a:lnTo>
                  <a:lnTo>
                    <a:pt x="1543" y="524"/>
                  </a:lnTo>
                  <a:lnTo>
                    <a:pt x="1495" y="441"/>
                  </a:lnTo>
                  <a:lnTo>
                    <a:pt x="1447" y="359"/>
                  </a:lnTo>
                  <a:lnTo>
                    <a:pt x="1380" y="285"/>
                  </a:lnTo>
                  <a:lnTo>
                    <a:pt x="1294" y="210"/>
                  </a:lnTo>
                  <a:lnTo>
                    <a:pt x="1207" y="135"/>
                  </a:lnTo>
                  <a:lnTo>
                    <a:pt x="1102" y="68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54;p35">
              <a:extLst>
                <a:ext uri="{FF2B5EF4-FFF2-40B4-BE49-F238E27FC236}">
                  <a16:creationId xmlns:a16="http://schemas.microsoft.com/office/drawing/2014/main" id="{EDE71E7E-CF02-354B-91F1-3DA4DEA09A21}"/>
                </a:ext>
              </a:extLst>
            </p:cNvPr>
            <p:cNvSpPr/>
            <p:nvPr/>
          </p:nvSpPr>
          <p:spPr>
            <a:xfrm>
              <a:off x="-919175" y="2279450"/>
              <a:ext cx="557925" cy="198150"/>
            </a:xfrm>
            <a:custGeom>
              <a:avLst/>
              <a:gdLst/>
              <a:ahLst/>
              <a:cxnLst/>
              <a:rect l="l" t="t" r="r" b="b"/>
              <a:pathLst>
                <a:path w="22317" h="7926" extrusionOk="0">
                  <a:moveTo>
                    <a:pt x="2147" y="1"/>
                  </a:moveTo>
                  <a:lnTo>
                    <a:pt x="1639" y="658"/>
                  </a:lnTo>
                  <a:lnTo>
                    <a:pt x="1112" y="1301"/>
                  </a:lnTo>
                  <a:lnTo>
                    <a:pt x="566" y="1943"/>
                  </a:lnTo>
                  <a:lnTo>
                    <a:pt x="1" y="2570"/>
                  </a:lnTo>
                  <a:lnTo>
                    <a:pt x="68" y="2608"/>
                  </a:lnTo>
                  <a:lnTo>
                    <a:pt x="135" y="2645"/>
                  </a:lnTo>
                  <a:lnTo>
                    <a:pt x="279" y="2705"/>
                  </a:lnTo>
                  <a:lnTo>
                    <a:pt x="442" y="2750"/>
                  </a:lnTo>
                  <a:lnTo>
                    <a:pt x="604" y="2787"/>
                  </a:lnTo>
                  <a:lnTo>
                    <a:pt x="1917" y="3063"/>
                  </a:lnTo>
                  <a:lnTo>
                    <a:pt x="3220" y="3347"/>
                  </a:lnTo>
                  <a:lnTo>
                    <a:pt x="4523" y="3638"/>
                  </a:lnTo>
                  <a:lnTo>
                    <a:pt x="5817" y="3937"/>
                  </a:lnTo>
                  <a:lnTo>
                    <a:pt x="7101" y="4243"/>
                  </a:lnTo>
                  <a:lnTo>
                    <a:pt x="8385" y="4557"/>
                  </a:lnTo>
                  <a:lnTo>
                    <a:pt x="9669" y="4878"/>
                  </a:lnTo>
                  <a:lnTo>
                    <a:pt x="10953" y="5207"/>
                  </a:lnTo>
                  <a:lnTo>
                    <a:pt x="13502" y="5872"/>
                  </a:lnTo>
                  <a:lnTo>
                    <a:pt x="16060" y="6551"/>
                  </a:lnTo>
                  <a:lnTo>
                    <a:pt x="21186" y="7926"/>
                  </a:lnTo>
                  <a:lnTo>
                    <a:pt x="21186" y="7911"/>
                  </a:lnTo>
                  <a:lnTo>
                    <a:pt x="21225" y="7911"/>
                  </a:lnTo>
                  <a:lnTo>
                    <a:pt x="21263" y="7918"/>
                  </a:lnTo>
                  <a:lnTo>
                    <a:pt x="21292" y="7926"/>
                  </a:lnTo>
                  <a:lnTo>
                    <a:pt x="21330" y="7926"/>
                  </a:lnTo>
                  <a:lnTo>
                    <a:pt x="21589" y="7448"/>
                  </a:lnTo>
                  <a:lnTo>
                    <a:pt x="21838" y="6962"/>
                  </a:lnTo>
                  <a:lnTo>
                    <a:pt x="22087" y="6484"/>
                  </a:lnTo>
                  <a:lnTo>
                    <a:pt x="22317" y="5999"/>
                  </a:lnTo>
                  <a:lnTo>
                    <a:pt x="22307" y="5984"/>
                  </a:lnTo>
                  <a:lnTo>
                    <a:pt x="22298" y="5969"/>
                  </a:lnTo>
                  <a:lnTo>
                    <a:pt x="22279" y="5961"/>
                  </a:lnTo>
                  <a:lnTo>
                    <a:pt x="22259" y="5961"/>
                  </a:lnTo>
                  <a:lnTo>
                    <a:pt x="21685" y="5692"/>
                  </a:lnTo>
                  <a:lnTo>
                    <a:pt x="21100" y="5431"/>
                  </a:lnTo>
                  <a:lnTo>
                    <a:pt x="20506" y="5185"/>
                  </a:lnTo>
                  <a:lnTo>
                    <a:pt x="19912" y="4931"/>
                  </a:lnTo>
                  <a:lnTo>
                    <a:pt x="19318" y="4692"/>
                  </a:lnTo>
                  <a:lnTo>
                    <a:pt x="18714" y="4453"/>
                  </a:lnTo>
                  <a:lnTo>
                    <a:pt x="18111" y="4221"/>
                  </a:lnTo>
                  <a:lnTo>
                    <a:pt x="17507" y="3997"/>
                  </a:lnTo>
                  <a:lnTo>
                    <a:pt x="16894" y="3773"/>
                  </a:lnTo>
                  <a:lnTo>
                    <a:pt x="16271" y="3556"/>
                  </a:lnTo>
                  <a:lnTo>
                    <a:pt x="15658" y="3347"/>
                  </a:lnTo>
                  <a:lnTo>
                    <a:pt x="15035" y="3138"/>
                  </a:lnTo>
                  <a:lnTo>
                    <a:pt x="14402" y="2936"/>
                  </a:lnTo>
                  <a:lnTo>
                    <a:pt x="13780" y="2742"/>
                  </a:lnTo>
                  <a:lnTo>
                    <a:pt x="13147" y="2548"/>
                  </a:lnTo>
                  <a:lnTo>
                    <a:pt x="12515" y="2361"/>
                  </a:lnTo>
                  <a:lnTo>
                    <a:pt x="11873" y="2182"/>
                  </a:lnTo>
                  <a:lnTo>
                    <a:pt x="11240" y="2003"/>
                  </a:lnTo>
                  <a:lnTo>
                    <a:pt x="10598" y="1831"/>
                  </a:lnTo>
                  <a:lnTo>
                    <a:pt x="9956" y="1659"/>
                  </a:lnTo>
                  <a:lnTo>
                    <a:pt x="9314" y="1502"/>
                  </a:lnTo>
                  <a:lnTo>
                    <a:pt x="8663" y="1338"/>
                  </a:lnTo>
                  <a:lnTo>
                    <a:pt x="8021" y="1189"/>
                  </a:lnTo>
                  <a:lnTo>
                    <a:pt x="7369" y="1039"/>
                  </a:lnTo>
                  <a:lnTo>
                    <a:pt x="6718" y="897"/>
                  </a:lnTo>
                  <a:lnTo>
                    <a:pt x="6066" y="755"/>
                  </a:lnTo>
                  <a:lnTo>
                    <a:pt x="4763" y="486"/>
                  </a:lnTo>
                  <a:lnTo>
                    <a:pt x="3450" y="232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55;p35">
              <a:extLst>
                <a:ext uri="{FF2B5EF4-FFF2-40B4-BE49-F238E27FC236}">
                  <a16:creationId xmlns:a16="http://schemas.microsoft.com/office/drawing/2014/main" id="{C8244B73-E361-204C-B979-18C32C624189}"/>
                </a:ext>
              </a:extLst>
            </p:cNvPr>
            <p:cNvSpPr/>
            <p:nvPr/>
          </p:nvSpPr>
          <p:spPr>
            <a:xfrm>
              <a:off x="-1153450" y="2343700"/>
              <a:ext cx="767550" cy="503450"/>
            </a:xfrm>
            <a:custGeom>
              <a:avLst/>
              <a:gdLst/>
              <a:ahLst/>
              <a:cxnLst/>
              <a:rect l="l" t="t" r="r" b="b"/>
              <a:pathLst>
                <a:path w="30702" h="20138" extrusionOk="0">
                  <a:moveTo>
                    <a:pt x="9372" y="0"/>
                  </a:moveTo>
                  <a:lnTo>
                    <a:pt x="8874" y="561"/>
                  </a:lnTo>
                  <a:lnTo>
                    <a:pt x="8356" y="1106"/>
                  </a:lnTo>
                  <a:lnTo>
                    <a:pt x="7839" y="1651"/>
                  </a:lnTo>
                  <a:lnTo>
                    <a:pt x="7302" y="2181"/>
                  </a:lnTo>
                  <a:lnTo>
                    <a:pt x="6756" y="2712"/>
                  </a:lnTo>
                  <a:lnTo>
                    <a:pt x="6200" y="3227"/>
                  </a:lnTo>
                  <a:lnTo>
                    <a:pt x="5625" y="3742"/>
                  </a:lnTo>
                  <a:lnTo>
                    <a:pt x="5050" y="4243"/>
                  </a:lnTo>
                  <a:lnTo>
                    <a:pt x="4456" y="4736"/>
                  </a:lnTo>
                  <a:lnTo>
                    <a:pt x="3853" y="5221"/>
                  </a:lnTo>
                  <a:lnTo>
                    <a:pt x="3239" y="5699"/>
                  </a:lnTo>
                  <a:lnTo>
                    <a:pt x="2617" y="6170"/>
                  </a:lnTo>
                  <a:lnTo>
                    <a:pt x="1975" y="6626"/>
                  </a:lnTo>
                  <a:lnTo>
                    <a:pt x="1333" y="7081"/>
                  </a:lnTo>
                  <a:lnTo>
                    <a:pt x="671" y="7522"/>
                  </a:lnTo>
                  <a:lnTo>
                    <a:pt x="1" y="7948"/>
                  </a:lnTo>
                  <a:lnTo>
                    <a:pt x="585" y="8306"/>
                  </a:lnTo>
                  <a:lnTo>
                    <a:pt x="1160" y="8665"/>
                  </a:lnTo>
                  <a:lnTo>
                    <a:pt x="1735" y="9031"/>
                  </a:lnTo>
                  <a:lnTo>
                    <a:pt x="2300" y="9397"/>
                  </a:lnTo>
                  <a:lnTo>
                    <a:pt x="2866" y="9770"/>
                  </a:lnTo>
                  <a:lnTo>
                    <a:pt x="3421" y="10151"/>
                  </a:lnTo>
                  <a:lnTo>
                    <a:pt x="4533" y="10920"/>
                  </a:lnTo>
                  <a:lnTo>
                    <a:pt x="5625" y="11697"/>
                  </a:lnTo>
                  <a:lnTo>
                    <a:pt x="6727" y="12481"/>
                  </a:lnTo>
                  <a:lnTo>
                    <a:pt x="7829" y="13258"/>
                  </a:lnTo>
                  <a:lnTo>
                    <a:pt x="8931" y="14035"/>
                  </a:lnTo>
                  <a:lnTo>
                    <a:pt x="10052" y="14797"/>
                  </a:lnTo>
                  <a:lnTo>
                    <a:pt x="11183" y="15551"/>
                  </a:lnTo>
                  <a:lnTo>
                    <a:pt x="13444" y="17053"/>
                  </a:lnTo>
                  <a:lnTo>
                    <a:pt x="14565" y="17815"/>
                  </a:lnTo>
                  <a:lnTo>
                    <a:pt x="15677" y="18576"/>
                  </a:lnTo>
                  <a:lnTo>
                    <a:pt x="16779" y="19353"/>
                  </a:lnTo>
                  <a:lnTo>
                    <a:pt x="17325" y="19742"/>
                  </a:lnTo>
                  <a:lnTo>
                    <a:pt x="17861" y="20137"/>
                  </a:lnTo>
                  <a:lnTo>
                    <a:pt x="18331" y="19786"/>
                  </a:lnTo>
                  <a:lnTo>
                    <a:pt x="18791" y="19428"/>
                  </a:lnTo>
                  <a:lnTo>
                    <a:pt x="19251" y="19069"/>
                  </a:lnTo>
                  <a:lnTo>
                    <a:pt x="19701" y="18703"/>
                  </a:lnTo>
                  <a:lnTo>
                    <a:pt x="20151" y="18330"/>
                  </a:lnTo>
                  <a:lnTo>
                    <a:pt x="20592" y="17949"/>
                  </a:lnTo>
                  <a:lnTo>
                    <a:pt x="21033" y="17561"/>
                  </a:lnTo>
                  <a:lnTo>
                    <a:pt x="21474" y="17172"/>
                  </a:lnTo>
                  <a:lnTo>
                    <a:pt x="21905" y="16776"/>
                  </a:lnTo>
                  <a:lnTo>
                    <a:pt x="22326" y="16373"/>
                  </a:lnTo>
                  <a:lnTo>
                    <a:pt x="22748" y="15962"/>
                  </a:lnTo>
                  <a:lnTo>
                    <a:pt x="23170" y="15551"/>
                  </a:lnTo>
                  <a:lnTo>
                    <a:pt x="23582" y="15126"/>
                  </a:lnTo>
                  <a:lnTo>
                    <a:pt x="23984" y="14700"/>
                  </a:lnTo>
                  <a:lnTo>
                    <a:pt x="24387" y="14259"/>
                  </a:lnTo>
                  <a:lnTo>
                    <a:pt x="24789" y="13818"/>
                  </a:lnTo>
                  <a:lnTo>
                    <a:pt x="25230" y="13311"/>
                  </a:lnTo>
                  <a:lnTo>
                    <a:pt x="25661" y="12803"/>
                  </a:lnTo>
                  <a:lnTo>
                    <a:pt x="26083" y="12287"/>
                  </a:lnTo>
                  <a:lnTo>
                    <a:pt x="26485" y="11772"/>
                  </a:lnTo>
                  <a:lnTo>
                    <a:pt x="26887" y="11257"/>
                  </a:lnTo>
                  <a:lnTo>
                    <a:pt x="27280" y="10734"/>
                  </a:lnTo>
                  <a:lnTo>
                    <a:pt x="27673" y="10203"/>
                  </a:lnTo>
                  <a:lnTo>
                    <a:pt x="28047" y="9681"/>
                  </a:lnTo>
                  <a:lnTo>
                    <a:pt x="28411" y="9150"/>
                  </a:lnTo>
                  <a:lnTo>
                    <a:pt x="28766" y="8612"/>
                  </a:lnTo>
                  <a:lnTo>
                    <a:pt x="29110" y="8075"/>
                  </a:lnTo>
                  <a:lnTo>
                    <a:pt x="29446" y="7537"/>
                  </a:lnTo>
                  <a:lnTo>
                    <a:pt x="29772" y="6999"/>
                  </a:lnTo>
                  <a:lnTo>
                    <a:pt x="30088" y="6454"/>
                  </a:lnTo>
                  <a:lnTo>
                    <a:pt x="30404" y="5909"/>
                  </a:lnTo>
                  <a:lnTo>
                    <a:pt x="30701" y="5356"/>
                  </a:lnTo>
                  <a:lnTo>
                    <a:pt x="30663" y="5356"/>
                  </a:lnTo>
                  <a:lnTo>
                    <a:pt x="30634" y="5348"/>
                  </a:lnTo>
                  <a:lnTo>
                    <a:pt x="30596" y="5341"/>
                  </a:lnTo>
                  <a:lnTo>
                    <a:pt x="30557" y="5341"/>
                  </a:lnTo>
                  <a:lnTo>
                    <a:pt x="30557" y="5356"/>
                  </a:lnTo>
                  <a:lnTo>
                    <a:pt x="25431" y="3981"/>
                  </a:lnTo>
                  <a:lnTo>
                    <a:pt x="22873" y="3302"/>
                  </a:lnTo>
                  <a:lnTo>
                    <a:pt x="20324" y="2637"/>
                  </a:lnTo>
                  <a:lnTo>
                    <a:pt x="19040" y="2308"/>
                  </a:lnTo>
                  <a:lnTo>
                    <a:pt x="17756" y="1987"/>
                  </a:lnTo>
                  <a:lnTo>
                    <a:pt x="16472" y="1673"/>
                  </a:lnTo>
                  <a:lnTo>
                    <a:pt x="15188" y="1367"/>
                  </a:lnTo>
                  <a:lnTo>
                    <a:pt x="13894" y="1068"/>
                  </a:lnTo>
                  <a:lnTo>
                    <a:pt x="12591" y="777"/>
                  </a:lnTo>
                  <a:lnTo>
                    <a:pt x="11288" y="493"/>
                  </a:lnTo>
                  <a:lnTo>
                    <a:pt x="9975" y="217"/>
                  </a:lnTo>
                  <a:lnTo>
                    <a:pt x="9813" y="180"/>
                  </a:lnTo>
                  <a:lnTo>
                    <a:pt x="9650" y="135"/>
                  </a:lnTo>
                  <a:lnTo>
                    <a:pt x="9506" y="75"/>
                  </a:lnTo>
                  <a:lnTo>
                    <a:pt x="9439" y="38"/>
                  </a:lnTo>
                  <a:lnTo>
                    <a:pt x="93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56;p35">
              <a:extLst>
                <a:ext uri="{FF2B5EF4-FFF2-40B4-BE49-F238E27FC236}">
                  <a16:creationId xmlns:a16="http://schemas.microsoft.com/office/drawing/2014/main" id="{C003405F-04AF-9A4B-AB98-CB00333D408A}"/>
                </a:ext>
              </a:extLst>
            </p:cNvPr>
            <p:cNvSpPr/>
            <p:nvPr/>
          </p:nvSpPr>
          <p:spPr>
            <a:xfrm>
              <a:off x="-761075" y="2847125"/>
              <a:ext cx="107825" cy="78075"/>
            </a:xfrm>
            <a:custGeom>
              <a:avLst/>
              <a:gdLst/>
              <a:ahLst/>
              <a:cxnLst/>
              <a:rect l="l" t="t" r="r" b="b"/>
              <a:pathLst>
                <a:path w="4313" h="3123" extrusionOk="0">
                  <a:moveTo>
                    <a:pt x="2166" y="0"/>
                  </a:moveTo>
                  <a:lnTo>
                    <a:pt x="1630" y="404"/>
                  </a:lnTo>
                  <a:lnTo>
                    <a:pt x="1093" y="792"/>
                  </a:lnTo>
                  <a:lnTo>
                    <a:pt x="547" y="1173"/>
                  </a:lnTo>
                  <a:lnTo>
                    <a:pt x="1" y="1547"/>
                  </a:lnTo>
                  <a:lnTo>
                    <a:pt x="595" y="1905"/>
                  </a:lnTo>
                  <a:lnTo>
                    <a:pt x="1199" y="2256"/>
                  </a:lnTo>
                  <a:lnTo>
                    <a:pt x="2387" y="2936"/>
                  </a:lnTo>
                  <a:lnTo>
                    <a:pt x="2502" y="2996"/>
                  </a:lnTo>
                  <a:lnTo>
                    <a:pt x="2626" y="3048"/>
                  </a:lnTo>
                  <a:lnTo>
                    <a:pt x="2741" y="3078"/>
                  </a:lnTo>
                  <a:lnTo>
                    <a:pt x="2856" y="3108"/>
                  </a:lnTo>
                  <a:lnTo>
                    <a:pt x="2971" y="3115"/>
                  </a:lnTo>
                  <a:lnTo>
                    <a:pt x="3077" y="3123"/>
                  </a:lnTo>
                  <a:lnTo>
                    <a:pt x="3192" y="3115"/>
                  </a:lnTo>
                  <a:lnTo>
                    <a:pt x="3297" y="3100"/>
                  </a:lnTo>
                  <a:lnTo>
                    <a:pt x="3402" y="3078"/>
                  </a:lnTo>
                  <a:lnTo>
                    <a:pt x="3508" y="3040"/>
                  </a:lnTo>
                  <a:lnTo>
                    <a:pt x="3604" y="3003"/>
                  </a:lnTo>
                  <a:lnTo>
                    <a:pt x="3699" y="2958"/>
                  </a:lnTo>
                  <a:lnTo>
                    <a:pt x="3786" y="2906"/>
                  </a:lnTo>
                  <a:lnTo>
                    <a:pt x="3872" y="2846"/>
                  </a:lnTo>
                  <a:lnTo>
                    <a:pt x="3949" y="2779"/>
                  </a:lnTo>
                  <a:lnTo>
                    <a:pt x="4016" y="2704"/>
                  </a:lnTo>
                  <a:lnTo>
                    <a:pt x="4083" y="2630"/>
                  </a:lnTo>
                  <a:lnTo>
                    <a:pt x="4140" y="2555"/>
                  </a:lnTo>
                  <a:lnTo>
                    <a:pt x="4188" y="2473"/>
                  </a:lnTo>
                  <a:lnTo>
                    <a:pt x="4236" y="2391"/>
                  </a:lnTo>
                  <a:lnTo>
                    <a:pt x="4265" y="2301"/>
                  </a:lnTo>
                  <a:lnTo>
                    <a:pt x="4293" y="2211"/>
                  </a:lnTo>
                  <a:lnTo>
                    <a:pt x="4303" y="2122"/>
                  </a:lnTo>
                  <a:lnTo>
                    <a:pt x="4313" y="2032"/>
                  </a:lnTo>
                  <a:lnTo>
                    <a:pt x="4313" y="1942"/>
                  </a:lnTo>
                  <a:lnTo>
                    <a:pt x="4293" y="1853"/>
                  </a:lnTo>
                  <a:lnTo>
                    <a:pt x="4265" y="1763"/>
                  </a:lnTo>
                  <a:lnTo>
                    <a:pt x="4226" y="1681"/>
                  </a:lnTo>
                  <a:lnTo>
                    <a:pt x="4179" y="1591"/>
                  </a:lnTo>
                  <a:lnTo>
                    <a:pt x="4121" y="1509"/>
                  </a:lnTo>
                  <a:lnTo>
                    <a:pt x="4044" y="1427"/>
                  </a:lnTo>
                  <a:lnTo>
                    <a:pt x="3958" y="1352"/>
                  </a:lnTo>
                  <a:lnTo>
                    <a:pt x="3517" y="1016"/>
                  </a:lnTo>
                  <a:lnTo>
                    <a:pt x="3077" y="68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57;p35">
              <a:extLst>
                <a:ext uri="{FF2B5EF4-FFF2-40B4-BE49-F238E27FC236}">
                  <a16:creationId xmlns:a16="http://schemas.microsoft.com/office/drawing/2014/main" id="{13979488-2E12-6642-A706-EF82A9D48F8C}"/>
                </a:ext>
              </a:extLst>
            </p:cNvPr>
            <p:cNvSpPr/>
            <p:nvPr/>
          </p:nvSpPr>
          <p:spPr>
            <a:xfrm>
              <a:off x="-816175" y="1250200"/>
              <a:ext cx="182800" cy="188425"/>
            </a:xfrm>
            <a:custGeom>
              <a:avLst/>
              <a:gdLst/>
              <a:ahLst/>
              <a:cxnLst/>
              <a:rect l="l" t="t" r="r" b="b"/>
              <a:pathLst>
                <a:path w="7312" h="7537" extrusionOk="0">
                  <a:moveTo>
                    <a:pt x="4485" y="0"/>
                  </a:moveTo>
                  <a:lnTo>
                    <a:pt x="4428" y="8"/>
                  </a:lnTo>
                  <a:lnTo>
                    <a:pt x="4361" y="23"/>
                  </a:lnTo>
                  <a:lnTo>
                    <a:pt x="4179" y="97"/>
                  </a:lnTo>
                  <a:lnTo>
                    <a:pt x="3958" y="202"/>
                  </a:lnTo>
                  <a:lnTo>
                    <a:pt x="3709" y="322"/>
                  </a:lnTo>
                  <a:lnTo>
                    <a:pt x="3240" y="568"/>
                  </a:lnTo>
                  <a:lnTo>
                    <a:pt x="3048" y="665"/>
                  </a:lnTo>
                  <a:lnTo>
                    <a:pt x="2914" y="725"/>
                  </a:lnTo>
                  <a:lnTo>
                    <a:pt x="1457" y="1337"/>
                  </a:lnTo>
                  <a:lnTo>
                    <a:pt x="1" y="1950"/>
                  </a:lnTo>
                  <a:lnTo>
                    <a:pt x="490" y="2652"/>
                  </a:lnTo>
                  <a:lnTo>
                    <a:pt x="988" y="3354"/>
                  </a:lnTo>
                  <a:lnTo>
                    <a:pt x="1994" y="4743"/>
                  </a:lnTo>
                  <a:lnTo>
                    <a:pt x="3000" y="6133"/>
                  </a:lnTo>
                  <a:lnTo>
                    <a:pt x="3498" y="6835"/>
                  </a:lnTo>
                  <a:lnTo>
                    <a:pt x="3987" y="7537"/>
                  </a:lnTo>
                  <a:lnTo>
                    <a:pt x="4380" y="7335"/>
                  </a:lnTo>
                  <a:lnTo>
                    <a:pt x="4782" y="7134"/>
                  </a:lnTo>
                  <a:lnTo>
                    <a:pt x="5185" y="6939"/>
                  </a:lnTo>
                  <a:lnTo>
                    <a:pt x="5597" y="6760"/>
                  </a:lnTo>
                  <a:lnTo>
                    <a:pt x="6018" y="6581"/>
                  </a:lnTo>
                  <a:lnTo>
                    <a:pt x="6440" y="6409"/>
                  </a:lnTo>
                  <a:lnTo>
                    <a:pt x="6871" y="6252"/>
                  </a:lnTo>
                  <a:lnTo>
                    <a:pt x="7312" y="6103"/>
                  </a:lnTo>
                  <a:lnTo>
                    <a:pt x="7025" y="5483"/>
                  </a:lnTo>
                  <a:lnTo>
                    <a:pt x="6747" y="4863"/>
                  </a:lnTo>
                  <a:lnTo>
                    <a:pt x="6210" y="3615"/>
                  </a:lnTo>
                  <a:lnTo>
                    <a:pt x="5146" y="1113"/>
                  </a:lnTo>
                  <a:lnTo>
                    <a:pt x="5012" y="770"/>
                  </a:lnTo>
                  <a:lnTo>
                    <a:pt x="4945" y="590"/>
                  </a:lnTo>
                  <a:lnTo>
                    <a:pt x="4869" y="419"/>
                  </a:lnTo>
                  <a:lnTo>
                    <a:pt x="4782" y="262"/>
                  </a:lnTo>
                  <a:lnTo>
                    <a:pt x="4734" y="195"/>
                  </a:lnTo>
                  <a:lnTo>
                    <a:pt x="4687" y="135"/>
                  </a:lnTo>
                  <a:lnTo>
                    <a:pt x="4639" y="83"/>
                  </a:lnTo>
                  <a:lnTo>
                    <a:pt x="4591" y="45"/>
                  </a:lnTo>
                  <a:lnTo>
                    <a:pt x="4543" y="15"/>
                  </a:lnTo>
                  <a:lnTo>
                    <a:pt x="448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8;p35">
              <a:extLst>
                <a:ext uri="{FF2B5EF4-FFF2-40B4-BE49-F238E27FC236}">
                  <a16:creationId xmlns:a16="http://schemas.microsoft.com/office/drawing/2014/main" id="{65F2D904-13AD-3E40-9260-EAFF410506A5}"/>
                </a:ext>
              </a:extLst>
            </p:cNvPr>
            <p:cNvSpPr/>
            <p:nvPr/>
          </p:nvSpPr>
          <p:spPr>
            <a:xfrm>
              <a:off x="-1189850" y="2542375"/>
              <a:ext cx="482950" cy="343425"/>
            </a:xfrm>
            <a:custGeom>
              <a:avLst/>
              <a:gdLst/>
              <a:ahLst/>
              <a:cxnLst/>
              <a:rect l="l" t="t" r="r" b="b"/>
              <a:pathLst>
                <a:path w="19318" h="13737" extrusionOk="0">
                  <a:moveTo>
                    <a:pt x="1457" y="1"/>
                  </a:moveTo>
                  <a:lnTo>
                    <a:pt x="1102" y="240"/>
                  </a:lnTo>
                  <a:lnTo>
                    <a:pt x="738" y="471"/>
                  </a:lnTo>
                  <a:lnTo>
                    <a:pt x="374" y="688"/>
                  </a:lnTo>
                  <a:lnTo>
                    <a:pt x="0" y="904"/>
                  </a:lnTo>
                  <a:lnTo>
                    <a:pt x="451" y="1338"/>
                  </a:lnTo>
                  <a:lnTo>
                    <a:pt x="901" y="1771"/>
                  </a:lnTo>
                  <a:lnTo>
                    <a:pt x="1370" y="2204"/>
                  </a:lnTo>
                  <a:lnTo>
                    <a:pt x="1840" y="2637"/>
                  </a:lnTo>
                  <a:lnTo>
                    <a:pt x="2319" y="3070"/>
                  </a:lnTo>
                  <a:lnTo>
                    <a:pt x="2808" y="3496"/>
                  </a:lnTo>
                  <a:lnTo>
                    <a:pt x="3306" y="3929"/>
                  </a:lnTo>
                  <a:lnTo>
                    <a:pt x="3804" y="4355"/>
                  </a:lnTo>
                  <a:lnTo>
                    <a:pt x="4312" y="4781"/>
                  </a:lnTo>
                  <a:lnTo>
                    <a:pt x="4829" y="5199"/>
                  </a:lnTo>
                  <a:lnTo>
                    <a:pt x="5347" y="5625"/>
                  </a:lnTo>
                  <a:lnTo>
                    <a:pt x="5874" y="6043"/>
                  </a:lnTo>
                  <a:lnTo>
                    <a:pt x="6401" y="6454"/>
                  </a:lnTo>
                  <a:lnTo>
                    <a:pt x="6938" y="6872"/>
                  </a:lnTo>
                  <a:lnTo>
                    <a:pt x="8030" y="7686"/>
                  </a:lnTo>
                  <a:lnTo>
                    <a:pt x="9132" y="8493"/>
                  </a:lnTo>
                  <a:lnTo>
                    <a:pt x="10253" y="9292"/>
                  </a:lnTo>
                  <a:lnTo>
                    <a:pt x="11384" y="10069"/>
                  </a:lnTo>
                  <a:lnTo>
                    <a:pt x="12524" y="10839"/>
                  </a:lnTo>
                  <a:lnTo>
                    <a:pt x="13674" y="11593"/>
                  </a:lnTo>
                  <a:lnTo>
                    <a:pt x="14833" y="12325"/>
                  </a:lnTo>
                  <a:lnTo>
                    <a:pt x="15992" y="13042"/>
                  </a:lnTo>
                  <a:lnTo>
                    <a:pt x="17152" y="13737"/>
                  </a:lnTo>
                  <a:lnTo>
                    <a:pt x="17698" y="13363"/>
                  </a:lnTo>
                  <a:lnTo>
                    <a:pt x="18244" y="12982"/>
                  </a:lnTo>
                  <a:lnTo>
                    <a:pt x="18781" y="12594"/>
                  </a:lnTo>
                  <a:lnTo>
                    <a:pt x="19317" y="12190"/>
                  </a:lnTo>
                  <a:lnTo>
                    <a:pt x="18781" y="11795"/>
                  </a:lnTo>
                  <a:lnTo>
                    <a:pt x="18235" y="11406"/>
                  </a:lnTo>
                  <a:lnTo>
                    <a:pt x="17133" y="10629"/>
                  </a:lnTo>
                  <a:lnTo>
                    <a:pt x="16021" y="9868"/>
                  </a:lnTo>
                  <a:lnTo>
                    <a:pt x="14900" y="9106"/>
                  </a:lnTo>
                  <a:lnTo>
                    <a:pt x="12639" y="7604"/>
                  </a:lnTo>
                  <a:lnTo>
                    <a:pt x="11508" y="6850"/>
                  </a:lnTo>
                  <a:lnTo>
                    <a:pt x="10387" y="6088"/>
                  </a:lnTo>
                  <a:lnTo>
                    <a:pt x="9285" y="5311"/>
                  </a:lnTo>
                  <a:lnTo>
                    <a:pt x="8183" y="4534"/>
                  </a:lnTo>
                  <a:lnTo>
                    <a:pt x="7081" y="3750"/>
                  </a:lnTo>
                  <a:lnTo>
                    <a:pt x="5989" y="2973"/>
                  </a:lnTo>
                  <a:lnTo>
                    <a:pt x="4877" y="2204"/>
                  </a:lnTo>
                  <a:lnTo>
                    <a:pt x="4322" y="1823"/>
                  </a:lnTo>
                  <a:lnTo>
                    <a:pt x="3756" y="1450"/>
                  </a:lnTo>
                  <a:lnTo>
                    <a:pt x="3191" y="1084"/>
                  </a:lnTo>
                  <a:lnTo>
                    <a:pt x="2616" y="718"/>
                  </a:lnTo>
                  <a:lnTo>
                    <a:pt x="2041" y="35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59;p35">
              <a:extLst>
                <a:ext uri="{FF2B5EF4-FFF2-40B4-BE49-F238E27FC236}">
                  <a16:creationId xmlns:a16="http://schemas.microsoft.com/office/drawing/2014/main" id="{217A563A-42E0-CD45-9089-655C491475DF}"/>
                </a:ext>
              </a:extLst>
            </p:cNvPr>
            <p:cNvSpPr/>
            <p:nvPr/>
          </p:nvSpPr>
          <p:spPr>
            <a:xfrm>
              <a:off x="-1404975" y="2564975"/>
              <a:ext cx="643925" cy="540425"/>
            </a:xfrm>
            <a:custGeom>
              <a:avLst/>
              <a:gdLst/>
              <a:ahLst/>
              <a:cxnLst/>
              <a:rect l="l" t="t" r="r" b="b"/>
              <a:pathLst>
                <a:path w="25757" h="21617" extrusionOk="0">
                  <a:moveTo>
                    <a:pt x="8605" y="0"/>
                  </a:moveTo>
                  <a:lnTo>
                    <a:pt x="8107" y="292"/>
                  </a:lnTo>
                  <a:lnTo>
                    <a:pt x="7609" y="576"/>
                  </a:lnTo>
                  <a:lnTo>
                    <a:pt x="7101" y="859"/>
                  </a:lnTo>
                  <a:lnTo>
                    <a:pt x="6583" y="1128"/>
                  </a:lnTo>
                  <a:lnTo>
                    <a:pt x="6066" y="1405"/>
                  </a:lnTo>
                  <a:lnTo>
                    <a:pt x="5539" y="1666"/>
                  </a:lnTo>
                  <a:lnTo>
                    <a:pt x="5012" y="1927"/>
                  </a:lnTo>
                  <a:lnTo>
                    <a:pt x="4485" y="2181"/>
                  </a:lnTo>
                  <a:lnTo>
                    <a:pt x="3939" y="2428"/>
                  </a:lnTo>
                  <a:lnTo>
                    <a:pt x="3393" y="2667"/>
                  </a:lnTo>
                  <a:lnTo>
                    <a:pt x="2847" y="2906"/>
                  </a:lnTo>
                  <a:lnTo>
                    <a:pt x="2291" y="3138"/>
                  </a:lnTo>
                  <a:lnTo>
                    <a:pt x="1725" y="3362"/>
                  </a:lnTo>
                  <a:lnTo>
                    <a:pt x="1160" y="3586"/>
                  </a:lnTo>
                  <a:lnTo>
                    <a:pt x="585" y="3795"/>
                  </a:lnTo>
                  <a:lnTo>
                    <a:pt x="1" y="4004"/>
                  </a:lnTo>
                  <a:lnTo>
                    <a:pt x="326" y="4183"/>
                  </a:lnTo>
                  <a:lnTo>
                    <a:pt x="643" y="4370"/>
                  </a:lnTo>
                  <a:lnTo>
                    <a:pt x="949" y="4557"/>
                  </a:lnTo>
                  <a:lnTo>
                    <a:pt x="1256" y="4751"/>
                  </a:lnTo>
                  <a:lnTo>
                    <a:pt x="1563" y="4945"/>
                  </a:lnTo>
                  <a:lnTo>
                    <a:pt x="1860" y="5147"/>
                  </a:lnTo>
                  <a:lnTo>
                    <a:pt x="2157" y="5356"/>
                  </a:lnTo>
                  <a:lnTo>
                    <a:pt x="2444" y="5565"/>
                  </a:lnTo>
                  <a:lnTo>
                    <a:pt x="2732" y="5782"/>
                  </a:lnTo>
                  <a:lnTo>
                    <a:pt x="3009" y="5998"/>
                  </a:lnTo>
                  <a:lnTo>
                    <a:pt x="3287" y="6222"/>
                  </a:lnTo>
                  <a:lnTo>
                    <a:pt x="3565" y="6454"/>
                  </a:lnTo>
                  <a:lnTo>
                    <a:pt x="3833" y="6678"/>
                  </a:lnTo>
                  <a:lnTo>
                    <a:pt x="4092" y="6917"/>
                  </a:lnTo>
                  <a:lnTo>
                    <a:pt x="4351" y="7156"/>
                  </a:lnTo>
                  <a:lnTo>
                    <a:pt x="4610" y="7395"/>
                  </a:lnTo>
                  <a:lnTo>
                    <a:pt x="4859" y="7641"/>
                  </a:lnTo>
                  <a:lnTo>
                    <a:pt x="5098" y="7888"/>
                  </a:lnTo>
                  <a:lnTo>
                    <a:pt x="5338" y="8142"/>
                  </a:lnTo>
                  <a:lnTo>
                    <a:pt x="5577" y="8396"/>
                  </a:lnTo>
                  <a:lnTo>
                    <a:pt x="5807" y="8657"/>
                  </a:lnTo>
                  <a:lnTo>
                    <a:pt x="6037" y="8919"/>
                  </a:lnTo>
                  <a:lnTo>
                    <a:pt x="6258" y="9180"/>
                  </a:lnTo>
                  <a:lnTo>
                    <a:pt x="6468" y="9449"/>
                  </a:lnTo>
                  <a:lnTo>
                    <a:pt x="6689" y="9718"/>
                  </a:lnTo>
                  <a:lnTo>
                    <a:pt x="6890" y="9994"/>
                  </a:lnTo>
                  <a:lnTo>
                    <a:pt x="7091" y="10271"/>
                  </a:lnTo>
                  <a:lnTo>
                    <a:pt x="7293" y="10547"/>
                  </a:lnTo>
                  <a:lnTo>
                    <a:pt x="7484" y="10831"/>
                  </a:lnTo>
                  <a:lnTo>
                    <a:pt x="7666" y="11115"/>
                  </a:lnTo>
                  <a:lnTo>
                    <a:pt x="7848" y="11398"/>
                  </a:lnTo>
                  <a:lnTo>
                    <a:pt x="8030" y="11682"/>
                  </a:lnTo>
                  <a:lnTo>
                    <a:pt x="8203" y="11974"/>
                  </a:lnTo>
                  <a:lnTo>
                    <a:pt x="8366" y="12265"/>
                  </a:lnTo>
                  <a:lnTo>
                    <a:pt x="8682" y="12862"/>
                  </a:lnTo>
                  <a:lnTo>
                    <a:pt x="8988" y="13460"/>
                  </a:lnTo>
                  <a:lnTo>
                    <a:pt x="9257" y="14065"/>
                  </a:lnTo>
                  <a:lnTo>
                    <a:pt x="9515" y="14670"/>
                  </a:lnTo>
                  <a:lnTo>
                    <a:pt x="9745" y="15290"/>
                  </a:lnTo>
                  <a:lnTo>
                    <a:pt x="9966" y="15910"/>
                  </a:lnTo>
                  <a:lnTo>
                    <a:pt x="10148" y="16537"/>
                  </a:lnTo>
                  <a:lnTo>
                    <a:pt x="10320" y="17165"/>
                  </a:lnTo>
                  <a:lnTo>
                    <a:pt x="10464" y="17800"/>
                  </a:lnTo>
                  <a:lnTo>
                    <a:pt x="10589" y="18435"/>
                  </a:lnTo>
                  <a:lnTo>
                    <a:pt x="10694" y="19069"/>
                  </a:lnTo>
                  <a:lnTo>
                    <a:pt x="10732" y="19391"/>
                  </a:lnTo>
                  <a:lnTo>
                    <a:pt x="10771" y="19704"/>
                  </a:lnTo>
                  <a:lnTo>
                    <a:pt x="10799" y="20025"/>
                  </a:lnTo>
                  <a:lnTo>
                    <a:pt x="10819" y="20339"/>
                  </a:lnTo>
                  <a:lnTo>
                    <a:pt x="10838" y="20660"/>
                  </a:lnTo>
                  <a:lnTo>
                    <a:pt x="10857" y="20982"/>
                  </a:lnTo>
                  <a:lnTo>
                    <a:pt x="10857" y="21295"/>
                  </a:lnTo>
                  <a:lnTo>
                    <a:pt x="10857" y="21616"/>
                  </a:lnTo>
                  <a:lnTo>
                    <a:pt x="12812" y="20518"/>
                  </a:lnTo>
                  <a:lnTo>
                    <a:pt x="14747" y="19443"/>
                  </a:lnTo>
                  <a:lnTo>
                    <a:pt x="16654" y="18375"/>
                  </a:lnTo>
                  <a:lnTo>
                    <a:pt x="17603" y="17837"/>
                  </a:lnTo>
                  <a:lnTo>
                    <a:pt x="18542" y="17307"/>
                  </a:lnTo>
                  <a:lnTo>
                    <a:pt x="19481" y="16769"/>
                  </a:lnTo>
                  <a:lnTo>
                    <a:pt x="20401" y="16224"/>
                  </a:lnTo>
                  <a:lnTo>
                    <a:pt x="21320" y="15678"/>
                  </a:lnTo>
                  <a:lnTo>
                    <a:pt x="22221" y="15126"/>
                  </a:lnTo>
                  <a:lnTo>
                    <a:pt x="23122" y="14565"/>
                  </a:lnTo>
                  <a:lnTo>
                    <a:pt x="24013" y="13998"/>
                  </a:lnTo>
                  <a:lnTo>
                    <a:pt x="24885" y="13423"/>
                  </a:lnTo>
                  <a:lnTo>
                    <a:pt x="25757" y="12833"/>
                  </a:lnTo>
                  <a:lnTo>
                    <a:pt x="24597" y="12138"/>
                  </a:lnTo>
                  <a:lnTo>
                    <a:pt x="23438" y="11421"/>
                  </a:lnTo>
                  <a:lnTo>
                    <a:pt x="22279" y="10689"/>
                  </a:lnTo>
                  <a:lnTo>
                    <a:pt x="21129" y="9935"/>
                  </a:lnTo>
                  <a:lnTo>
                    <a:pt x="19989" y="9165"/>
                  </a:lnTo>
                  <a:lnTo>
                    <a:pt x="18858" y="8388"/>
                  </a:lnTo>
                  <a:lnTo>
                    <a:pt x="17737" y="7589"/>
                  </a:lnTo>
                  <a:lnTo>
                    <a:pt x="16635" y="6782"/>
                  </a:lnTo>
                  <a:lnTo>
                    <a:pt x="15543" y="5968"/>
                  </a:lnTo>
                  <a:lnTo>
                    <a:pt x="15006" y="5550"/>
                  </a:lnTo>
                  <a:lnTo>
                    <a:pt x="14479" y="5139"/>
                  </a:lnTo>
                  <a:lnTo>
                    <a:pt x="13952" y="4721"/>
                  </a:lnTo>
                  <a:lnTo>
                    <a:pt x="13434" y="4295"/>
                  </a:lnTo>
                  <a:lnTo>
                    <a:pt x="12917" y="3877"/>
                  </a:lnTo>
                  <a:lnTo>
                    <a:pt x="12409" y="3451"/>
                  </a:lnTo>
                  <a:lnTo>
                    <a:pt x="11911" y="3025"/>
                  </a:lnTo>
                  <a:lnTo>
                    <a:pt x="11413" y="2592"/>
                  </a:lnTo>
                  <a:lnTo>
                    <a:pt x="10924" y="2166"/>
                  </a:lnTo>
                  <a:lnTo>
                    <a:pt x="10445" y="1733"/>
                  </a:lnTo>
                  <a:lnTo>
                    <a:pt x="9975" y="1300"/>
                  </a:lnTo>
                  <a:lnTo>
                    <a:pt x="9506" y="867"/>
                  </a:lnTo>
                  <a:lnTo>
                    <a:pt x="9056" y="434"/>
                  </a:lnTo>
                  <a:lnTo>
                    <a:pt x="860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60;p35">
              <a:extLst>
                <a:ext uri="{FF2B5EF4-FFF2-40B4-BE49-F238E27FC236}">
                  <a16:creationId xmlns:a16="http://schemas.microsoft.com/office/drawing/2014/main" id="{6410536A-7C13-C643-9D7E-6D21CFBFD8C1}"/>
                </a:ext>
              </a:extLst>
            </p:cNvPr>
            <p:cNvSpPr/>
            <p:nvPr/>
          </p:nvSpPr>
          <p:spPr>
            <a:xfrm>
              <a:off x="-938575" y="2275725"/>
              <a:ext cx="73100" cy="68000"/>
            </a:xfrm>
            <a:custGeom>
              <a:avLst/>
              <a:gdLst/>
              <a:ahLst/>
              <a:cxnLst/>
              <a:rect l="l" t="t" r="r" b="b"/>
              <a:pathLst>
                <a:path w="2924" h="2720" extrusionOk="0">
                  <a:moveTo>
                    <a:pt x="1812" y="1"/>
                  </a:moveTo>
                  <a:lnTo>
                    <a:pt x="1630" y="15"/>
                  </a:lnTo>
                  <a:lnTo>
                    <a:pt x="1457" y="45"/>
                  </a:lnTo>
                  <a:lnTo>
                    <a:pt x="1294" y="83"/>
                  </a:lnTo>
                  <a:lnTo>
                    <a:pt x="1141" y="128"/>
                  </a:lnTo>
                  <a:lnTo>
                    <a:pt x="997" y="187"/>
                  </a:lnTo>
                  <a:lnTo>
                    <a:pt x="853" y="254"/>
                  </a:lnTo>
                  <a:lnTo>
                    <a:pt x="729" y="337"/>
                  </a:lnTo>
                  <a:lnTo>
                    <a:pt x="604" y="419"/>
                  </a:lnTo>
                  <a:lnTo>
                    <a:pt x="499" y="516"/>
                  </a:lnTo>
                  <a:lnTo>
                    <a:pt x="403" y="613"/>
                  </a:lnTo>
                  <a:lnTo>
                    <a:pt x="307" y="718"/>
                  </a:lnTo>
                  <a:lnTo>
                    <a:pt x="231" y="830"/>
                  </a:lnTo>
                  <a:lnTo>
                    <a:pt x="164" y="942"/>
                  </a:lnTo>
                  <a:lnTo>
                    <a:pt x="106" y="1061"/>
                  </a:lnTo>
                  <a:lnTo>
                    <a:pt x="68" y="1181"/>
                  </a:lnTo>
                  <a:lnTo>
                    <a:pt x="29" y="1300"/>
                  </a:lnTo>
                  <a:lnTo>
                    <a:pt x="10" y="1427"/>
                  </a:lnTo>
                  <a:lnTo>
                    <a:pt x="1" y="1547"/>
                  </a:lnTo>
                  <a:lnTo>
                    <a:pt x="1" y="1674"/>
                  </a:lnTo>
                  <a:lnTo>
                    <a:pt x="20" y="1793"/>
                  </a:lnTo>
                  <a:lnTo>
                    <a:pt x="49" y="1913"/>
                  </a:lnTo>
                  <a:lnTo>
                    <a:pt x="87" y="2032"/>
                  </a:lnTo>
                  <a:lnTo>
                    <a:pt x="144" y="2144"/>
                  </a:lnTo>
                  <a:lnTo>
                    <a:pt x="211" y="2256"/>
                  </a:lnTo>
                  <a:lnTo>
                    <a:pt x="298" y="2361"/>
                  </a:lnTo>
                  <a:lnTo>
                    <a:pt x="393" y="2465"/>
                  </a:lnTo>
                  <a:lnTo>
                    <a:pt x="508" y="2555"/>
                  </a:lnTo>
                  <a:lnTo>
                    <a:pt x="633" y="2645"/>
                  </a:lnTo>
                  <a:lnTo>
                    <a:pt x="777" y="2719"/>
                  </a:lnTo>
                  <a:lnTo>
                    <a:pt x="1342" y="2092"/>
                  </a:lnTo>
                  <a:lnTo>
                    <a:pt x="1888" y="1450"/>
                  </a:lnTo>
                  <a:lnTo>
                    <a:pt x="2415" y="807"/>
                  </a:lnTo>
                  <a:lnTo>
                    <a:pt x="2923" y="150"/>
                  </a:lnTo>
                  <a:lnTo>
                    <a:pt x="2664" y="90"/>
                  </a:lnTo>
                  <a:lnTo>
                    <a:pt x="2530" y="60"/>
                  </a:lnTo>
                  <a:lnTo>
                    <a:pt x="2396" y="45"/>
                  </a:lnTo>
                  <a:lnTo>
                    <a:pt x="2195" y="15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61;p35">
              <a:extLst>
                <a:ext uri="{FF2B5EF4-FFF2-40B4-BE49-F238E27FC236}">
                  <a16:creationId xmlns:a16="http://schemas.microsoft.com/office/drawing/2014/main" id="{55DA0BE7-4139-0246-A414-7397EAF892A7}"/>
                </a:ext>
              </a:extLst>
            </p:cNvPr>
            <p:cNvSpPr/>
            <p:nvPr/>
          </p:nvSpPr>
          <p:spPr>
            <a:xfrm>
              <a:off x="-1207100" y="2524275"/>
              <a:ext cx="53675" cy="40725"/>
            </a:xfrm>
            <a:custGeom>
              <a:avLst/>
              <a:gdLst/>
              <a:ahLst/>
              <a:cxnLst/>
              <a:rect l="l" t="t" r="r" b="b"/>
              <a:pathLst>
                <a:path w="2147" h="1629" extrusionOk="0">
                  <a:moveTo>
                    <a:pt x="719" y="0"/>
                  </a:moveTo>
                  <a:lnTo>
                    <a:pt x="652" y="8"/>
                  </a:lnTo>
                  <a:lnTo>
                    <a:pt x="585" y="15"/>
                  </a:lnTo>
                  <a:lnTo>
                    <a:pt x="527" y="30"/>
                  </a:lnTo>
                  <a:lnTo>
                    <a:pt x="460" y="52"/>
                  </a:lnTo>
                  <a:lnTo>
                    <a:pt x="403" y="75"/>
                  </a:lnTo>
                  <a:lnTo>
                    <a:pt x="355" y="105"/>
                  </a:lnTo>
                  <a:lnTo>
                    <a:pt x="297" y="135"/>
                  </a:lnTo>
                  <a:lnTo>
                    <a:pt x="249" y="172"/>
                  </a:lnTo>
                  <a:lnTo>
                    <a:pt x="173" y="262"/>
                  </a:lnTo>
                  <a:lnTo>
                    <a:pt x="96" y="359"/>
                  </a:lnTo>
                  <a:lnTo>
                    <a:pt x="48" y="463"/>
                  </a:lnTo>
                  <a:lnTo>
                    <a:pt x="10" y="575"/>
                  </a:lnTo>
                  <a:lnTo>
                    <a:pt x="0" y="695"/>
                  </a:lnTo>
                  <a:lnTo>
                    <a:pt x="10" y="807"/>
                  </a:lnTo>
                  <a:lnTo>
                    <a:pt x="19" y="867"/>
                  </a:lnTo>
                  <a:lnTo>
                    <a:pt x="39" y="926"/>
                  </a:lnTo>
                  <a:lnTo>
                    <a:pt x="58" y="979"/>
                  </a:lnTo>
                  <a:lnTo>
                    <a:pt x="87" y="1031"/>
                  </a:lnTo>
                  <a:lnTo>
                    <a:pt x="125" y="1083"/>
                  </a:lnTo>
                  <a:lnTo>
                    <a:pt x="173" y="1135"/>
                  </a:lnTo>
                  <a:lnTo>
                    <a:pt x="422" y="1382"/>
                  </a:lnTo>
                  <a:lnTo>
                    <a:pt x="690" y="1628"/>
                  </a:lnTo>
                  <a:lnTo>
                    <a:pt x="1064" y="1412"/>
                  </a:lnTo>
                  <a:lnTo>
                    <a:pt x="1428" y="1195"/>
                  </a:lnTo>
                  <a:lnTo>
                    <a:pt x="1792" y="964"/>
                  </a:lnTo>
                  <a:lnTo>
                    <a:pt x="2147" y="725"/>
                  </a:lnTo>
                  <a:lnTo>
                    <a:pt x="1898" y="568"/>
                  </a:lnTo>
                  <a:lnTo>
                    <a:pt x="1648" y="418"/>
                  </a:lnTo>
                  <a:lnTo>
                    <a:pt x="1160" y="127"/>
                  </a:lnTo>
                  <a:lnTo>
                    <a:pt x="1083" y="90"/>
                  </a:lnTo>
                  <a:lnTo>
                    <a:pt x="1006" y="52"/>
                  </a:lnTo>
                  <a:lnTo>
                    <a:pt x="930" y="30"/>
                  </a:lnTo>
                  <a:lnTo>
                    <a:pt x="863" y="15"/>
                  </a:lnTo>
                  <a:lnTo>
                    <a:pt x="786" y="8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62;p35">
              <a:extLst>
                <a:ext uri="{FF2B5EF4-FFF2-40B4-BE49-F238E27FC236}">
                  <a16:creationId xmlns:a16="http://schemas.microsoft.com/office/drawing/2014/main" id="{E6322A3B-3F98-474E-928F-025FE0B74F41}"/>
                </a:ext>
              </a:extLst>
            </p:cNvPr>
            <p:cNvSpPr/>
            <p:nvPr/>
          </p:nvSpPr>
          <p:spPr>
            <a:xfrm>
              <a:off x="-1767650" y="2676825"/>
              <a:ext cx="538050" cy="899325"/>
            </a:xfrm>
            <a:custGeom>
              <a:avLst/>
              <a:gdLst/>
              <a:ahLst/>
              <a:cxnLst/>
              <a:rect l="l" t="t" r="r" b="b"/>
              <a:pathLst>
                <a:path w="21522" h="35973" extrusionOk="0">
                  <a:moveTo>
                    <a:pt x="3163" y="0"/>
                  </a:moveTo>
                  <a:lnTo>
                    <a:pt x="3144" y="98"/>
                  </a:lnTo>
                  <a:lnTo>
                    <a:pt x="3124" y="187"/>
                  </a:lnTo>
                  <a:lnTo>
                    <a:pt x="3096" y="277"/>
                  </a:lnTo>
                  <a:lnTo>
                    <a:pt x="3057" y="366"/>
                  </a:lnTo>
                  <a:lnTo>
                    <a:pt x="3009" y="449"/>
                  </a:lnTo>
                  <a:lnTo>
                    <a:pt x="2961" y="531"/>
                  </a:lnTo>
                  <a:lnTo>
                    <a:pt x="2904" y="606"/>
                  </a:lnTo>
                  <a:lnTo>
                    <a:pt x="2837" y="680"/>
                  </a:lnTo>
                  <a:lnTo>
                    <a:pt x="2770" y="747"/>
                  </a:lnTo>
                  <a:lnTo>
                    <a:pt x="2693" y="815"/>
                  </a:lnTo>
                  <a:lnTo>
                    <a:pt x="2617" y="882"/>
                  </a:lnTo>
                  <a:lnTo>
                    <a:pt x="2530" y="942"/>
                  </a:lnTo>
                  <a:lnTo>
                    <a:pt x="2444" y="994"/>
                  </a:lnTo>
                  <a:lnTo>
                    <a:pt x="2348" y="1046"/>
                  </a:lnTo>
                  <a:lnTo>
                    <a:pt x="2252" y="1091"/>
                  </a:lnTo>
                  <a:lnTo>
                    <a:pt x="2157" y="1136"/>
                  </a:lnTo>
                  <a:lnTo>
                    <a:pt x="1955" y="1218"/>
                  </a:lnTo>
                  <a:lnTo>
                    <a:pt x="1745" y="1270"/>
                  </a:lnTo>
                  <a:lnTo>
                    <a:pt x="1534" y="1315"/>
                  </a:lnTo>
                  <a:lnTo>
                    <a:pt x="1419" y="1330"/>
                  </a:lnTo>
                  <a:lnTo>
                    <a:pt x="1313" y="1337"/>
                  </a:lnTo>
                  <a:lnTo>
                    <a:pt x="1208" y="1345"/>
                  </a:lnTo>
                  <a:lnTo>
                    <a:pt x="997" y="1345"/>
                  </a:lnTo>
                  <a:lnTo>
                    <a:pt x="892" y="1330"/>
                  </a:lnTo>
                  <a:lnTo>
                    <a:pt x="786" y="1315"/>
                  </a:lnTo>
                  <a:lnTo>
                    <a:pt x="691" y="1300"/>
                  </a:lnTo>
                  <a:lnTo>
                    <a:pt x="585" y="1278"/>
                  </a:lnTo>
                  <a:lnTo>
                    <a:pt x="499" y="1248"/>
                  </a:lnTo>
                  <a:lnTo>
                    <a:pt x="595" y="3406"/>
                  </a:lnTo>
                  <a:lnTo>
                    <a:pt x="681" y="5573"/>
                  </a:lnTo>
                  <a:lnTo>
                    <a:pt x="748" y="7746"/>
                  </a:lnTo>
                  <a:lnTo>
                    <a:pt x="796" y="9920"/>
                  </a:lnTo>
                  <a:lnTo>
                    <a:pt x="834" y="12093"/>
                  </a:lnTo>
                  <a:lnTo>
                    <a:pt x="844" y="14267"/>
                  </a:lnTo>
                  <a:lnTo>
                    <a:pt x="844" y="16448"/>
                  </a:lnTo>
                  <a:lnTo>
                    <a:pt x="825" y="18621"/>
                  </a:lnTo>
                  <a:lnTo>
                    <a:pt x="786" y="20802"/>
                  </a:lnTo>
                  <a:lnTo>
                    <a:pt x="729" y="22976"/>
                  </a:lnTo>
                  <a:lnTo>
                    <a:pt x="662" y="25149"/>
                  </a:lnTo>
                  <a:lnTo>
                    <a:pt x="566" y="27323"/>
                  </a:lnTo>
                  <a:lnTo>
                    <a:pt x="451" y="29489"/>
                  </a:lnTo>
                  <a:lnTo>
                    <a:pt x="326" y="31655"/>
                  </a:lnTo>
                  <a:lnTo>
                    <a:pt x="173" y="33814"/>
                  </a:lnTo>
                  <a:lnTo>
                    <a:pt x="1" y="35972"/>
                  </a:lnTo>
                  <a:lnTo>
                    <a:pt x="853" y="35801"/>
                  </a:lnTo>
                  <a:lnTo>
                    <a:pt x="1697" y="35621"/>
                  </a:lnTo>
                  <a:lnTo>
                    <a:pt x="2530" y="35420"/>
                  </a:lnTo>
                  <a:lnTo>
                    <a:pt x="3364" y="35211"/>
                  </a:lnTo>
                  <a:lnTo>
                    <a:pt x="4188" y="34979"/>
                  </a:lnTo>
                  <a:lnTo>
                    <a:pt x="5002" y="34740"/>
                  </a:lnTo>
                  <a:lnTo>
                    <a:pt x="5807" y="34486"/>
                  </a:lnTo>
                  <a:lnTo>
                    <a:pt x="6603" y="34210"/>
                  </a:lnTo>
                  <a:lnTo>
                    <a:pt x="7379" y="33926"/>
                  </a:lnTo>
                  <a:lnTo>
                    <a:pt x="7772" y="33776"/>
                  </a:lnTo>
                  <a:lnTo>
                    <a:pt x="8155" y="33627"/>
                  </a:lnTo>
                  <a:lnTo>
                    <a:pt x="8538" y="33470"/>
                  </a:lnTo>
                  <a:lnTo>
                    <a:pt x="8912" y="33306"/>
                  </a:lnTo>
                  <a:lnTo>
                    <a:pt x="9286" y="33142"/>
                  </a:lnTo>
                  <a:lnTo>
                    <a:pt x="9659" y="32977"/>
                  </a:lnTo>
                  <a:lnTo>
                    <a:pt x="10023" y="32805"/>
                  </a:lnTo>
                  <a:lnTo>
                    <a:pt x="10387" y="32626"/>
                  </a:lnTo>
                  <a:lnTo>
                    <a:pt x="10742" y="32447"/>
                  </a:lnTo>
                  <a:lnTo>
                    <a:pt x="11097" y="32260"/>
                  </a:lnTo>
                  <a:lnTo>
                    <a:pt x="11451" y="32073"/>
                  </a:lnTo>
                  <a:lnTo>
                    <a:pt x="11796" y="31879"/>
                  </a:lnTo>
                  <a:lnTo>
                    <a:pt x="12141" y="31685"/>
                  </a:lnTo>
                  <a:lnTo>
                    <a:pt x="12476" y="31483"/>
                  </a:lnTo>
                  <a:lnTo>
                    <a:pt x="12812" y="31282"/>
                  </a:lnTo>
                  <a:lnTo>
                    <a:pt x="13137" y="31073"/>
                  </a:lnTo>
                  <a:lnTo>
                    <a:pt x="13463" y="30856"/>
                  </a:lnTo>
                  <a:lnTo>
                    <a:pt x="13789" y="30639"/>
                  </a:lnTo>
                  <a:lnTo>
                    <a:pt x="14105" y="30423"/>
                  </a:lnTo>
                  <a:lnTo>
                    <a:pt x="14412" y="30191"/>
                  </a:lnTo>
                  <a:lnTo>
                    <a:pt x="14718" y="29967"/>
                  </a:lnTo>
                  <a:lnTo>
                    <a:pt x="15016" y="29728"/>
                  </a:lnTo>
                  <a:lnTo>
                    <a:pt x="15313" y="29489"/>
                  </a:lnTo>
                  <a:lnTo>
                    <a:pt x="15600" y="29250"/>
                  </a:lnTo>
                  <a:lnTo>
                    <a:pt x="15887" y="29004"/>
                  </a:lnTo>
                  <a:lnTo>
                    <a:pt x="16165" y="28750"/>
                  </a:lnTo>
                  <a:lnTo>
                    <a:pt x="16434" y="28496"/>
                  </a:lnTo>
                  <a:lnTo>
                    <a:pt x="16702" y="28234"/>
                  </a:lnTo>
                  <a:lnTo>
                    <a:pt x="16970" y="27973"/>
                  </a:lnTo>
                  <a:lnTo>
                    <a:pt x="17219" y="27704"/>
                  </a:lnTo>
                  <a:lnTo>
                    <a:pt x="17468" y="27428"/>
                  </a:lnTo>
                  <a:lnTo>
                    <a:pt x="17718" y="27151"/>
                  </a:lnTo>
                  <a:lnTo>
                    <a:pt x="17948" y="26867"/>
                  </a:lnTo>
                  <a:lnTo>
                    <a:pt x="18178" y="26584"/>
                  </a:lnTo>
                  <a:lnTo>
                    <a:pt x="18408" y="26292"/>
                  </a:lnTo>
                  <a:lnTo>
                    <a:pt x="18628" y="25994"/>
                  </a:lnTo>
                  <a:lnTo>
                    <a:pt x="18839" y="25695"/>
                  </a:lnTo>
                  <a:lnTo>
                    <a:pt x="19040" y="25389"/>
                  </a:lnTo>
                  <a:lnTo>
                    <a:pt x="19241" y="25075"/>
                  </a:lnTo>
                  <a:lnTo>
                    <a:pt x="19423" y="24761"/>
                  </a:lnTo>
                  <a:lnTo>
                    <a:pt x="19615" y="24440"/>
                  </a:lnTo>
                  <a:lnTo>
                    <a:pt x="19787" y="24119"/>
                  </a:lnTo>
                  <a:lnTo>
                    <a:pt x="19960" y="23790"/>
                  </a:lnTo>
                  <a:lnTo>
                    <a:pt x="20123" y="23454"/>
                  </a:lnTo>
                  <a:lnTo>
                    <a:pt x="20276" y="23118"/>
                  </a:lnTo>
                  <a:lnTo>
                    <a:pt x="20420" y="22774"/>
                  </a:lnTo>
                  <a:lnTo>
                    <a:pt x="20602" y="22319"/>
                  </a:lnTo>
                  <a:lnTo>
                    <a:pt x="20765" y="21863"/>
                  </a:lnTo>
                  <a:lnTo>
                    <a:pt x="20908" y="21400"/>
                  </a:lnTo>
                  <a:lnTo>
                    <a:pt x="21043" y="20929"/>
                  </a:lnTo>
                  <a:lnTo>
                    <a:pt x="21148" y="20459"/>
                  </a:lnTo>
                  <a:lnTo>
                    <a:pt x="21253" y="19988"/>
                  </a:lnTo>
                  <a:lnTo>
                    <a:pt x="21330" y="19510"/>
                  </a:lnTo>
                  <a:lnTo>
                    <a:pt x="21397" y="19032"/>
                  </a:lnTo>
                  <a:lnTo>
                    <a:pt x="21455" y="18554"/>
                  </a:lnTo>
                  <a:lnTo>
                    <a:pt x="21493" y="18076"/>
                  </a:lnTo>
                  <a:lnTo>
                    <a:pt x="21512" y="17591"/>
                  </a:lnTo>
                  <a:lnTo>
                    <a:pt x="21522" y="17105"/>
                  </a:lnTo>
                  <a:lnTo>
                    <a:pt x="21512" y="16627"/>
                  </a:lnTo>
                  <a:lnTo>
                    <a:pt x="21483" y="16142"/>
                  </a:lnTo>
                  <a:lnTo>
                    <a:pt x="21445" y="15656"/>
                  </a:lnTo>
                  <a:lnTo>
                    <a:pt x="21387" y="15171"/>
                  </a:lnTo>
                  <a:lnTo>
                    <a:pt x="21320" y="14693"/>
                  </a:lnTo>
                  <a:lnTo>
                    <a:pt x="21234" y="14214"/>
                  </a:lnTo>
                  <a:lnTo>
                    <a:pt x="21138" y="13729"/>
                  </a:lnTo>
                  <a:lnTo>
                    <a:pt x="21023" y="13258"/>
                  </a:lnTo>
                  <a:lnTo>
                    <a:pt x="20899" y="12780"/>
                  </a:lnTo>
                  <a:lnTo>
                    <a:pt x="20755" y="12310"/>
                  </a:lnTo>
                  <a:lnTo>
                    <a:pt x="20602" y="11839"/>
                  </a:lnTo>
                  <a:lnTo>
                    <a:pt x="20439" y="11376"/>
                  </a:lnTo>
                  <a:lnTo>
                    <a:pt x="20247" y="10921"/>
                  </a:lnTo>
                  <a:lnTo>
                    <a:pt x="20056" y="10465"/>
                  </a:lnTo>
                  <a:lnTo>
                    <a:pt x="19845" y="10009"/>
                  </a:lnTo>
                  <a:lnTo>
                    <a:pt x="19615" y="9561"/>
                  </a:lnTo>
                  <a:lnTo>
                    <a:pt x="19375" y="9120"/>
                  </a:lnTo>
                  <a:lnTo>
                    <a:pt x="19126" y="8687"/>
                  </a:lnTo>
                  <a:lnTo>
                    <a:pt x="18858" y="8261"/>
                  </a:lnTo>
                  <a:lnTo>
                    <a:pt x="18580" y="7836"/>
                  </a:lnTo>
                  <a:lnTo>
                    <a:pt x="18293" y="7425"/>
                  </a:lnTo>
                  <a:lnTo>
                    <a:pt x="17986" y="7014"/>
                  </a:lnTo>
                  <a:lnTo>
                    <a:pt x="17670" y="6618"/>
                  </a:lnTo>
                  <a:lnTo>
                    <a:pt x="17334" y="6222"/>
                  </a:lnTo>
                  <a:lnTo>
                    <a:pt x="16989" y="5841"/>
                  </a:lnTo>
                  <a:lnTo>
                    <a:pt x="16635" y="5461"/>
                  </a:lnTo>
                  <a:lnTo>
                    <a:pt x="16261" y="5095"/>
                  </a:lnTo>
                  <a:lnTo>
                    <a:pt x="15878" y="4743"/>
                  </a:lnTo>
                  <a:lnTo>
                    <a:pt x="15485" y="4392"/>
                  </a:lnTo>
                  <a:lnTo>
                    <a:pt x="15073" y="4056"/>
                  </a:lnTo>
                  <a:lnTo>
                    <a:pt x="14661" y="3735"/>
                  </a:lnTo>
                  <a:lnTo>
                    <a:pt x="14230" y="3421"/>
                  </a:lnTo>
                  <a:lnTo>
                    <a:pt x="13779" y="3115"/>
                  </a:lnTo>
                  <a:lnTo>
                    <a:pt x="13329" y="2824"/>
                  </a:lnTo>
                  <a:lnTo>
                    <a:pt x="12860" y="2548"/>
                  </a:lnTo>
                  <a:lnTo>
                    <a:pt x="12380" y="2279"/>
                  </a:lnTo>
                  <a:lnTo>
                    <a:pt x="11882" y="2025"/>
                  </a:lnTo>
                  <a:lnTo>
                    <a:pt x="11384" y="1786"/>
                  </a:lnTo>
                  <a:lnTo>
                    <a:pt x="10867" y="1554"/>
                  </a:lnTo>
                  <a:lnTo>
                    <a:pt x="10340" y="1345"/>
                  </a:lnTo>
                  <a:lnTo>
                    <a:pt x="9803" y="1143"/>
                  </a:lnTo>
                  <a:lnTo>
                    <a:pt x="9257" y="957"/>
                  </a:lnTo>
                  <a:lnTo>
                    <a:pt x="8691" y="792"/>
                  </a:lnTo>
                  <a:lnTo>
                    <a:pt x="8126" y="635"/>
                  </a:lnTo>
                  <a:lnTo>
                    <a:pt x="7542" y="493"/>
                  </a:lnTo>
                  <a:lnTo>
                    <a:pt x="7245" y="434"/>
                  </a:lnTo>
                  <a:lnTo>
                    <a:pt x="6948" y="374"/>
                  </a:lnTo>
                  <a:lnTo>
                    <a:pt x="6641" y="322"/>
                  </a:lnTo>
                  <a:lnTo>
                    <a:pt x="6344" y="269"/>
                  </a:lnTo>
                  <a:lnTo>
                    <a:pt x="6037" y="225"/>
                  </a:lnTo>
                  <a:lnTo>
                    <a:pt x="5731" y="180"/>
                  </a:lnTo>
                  <a:lnTo>
                    <a:pt x="5414" y="142"/>
                  </a:lnTo>
                  <a:lnTo>
                    <a:pt x="5098" y="113"/>
                  </a:lnTo>
                  <a:lnTo>
                    <a:pt x="4782" y="83"/>
                  </a:lnTo>
                  <a:lnTo>
                    <a:pt x="4466" y="53"/>
                  </a:lnTo>
                  <a:lnTo>
                    <a:pt x="4140" y="38"/>
                  </a:lnTo>
                  <a:lnTo>
                    <a:pt x="3814" y="23"/>
                  </a:lnTo>
                  <a:lnTo>
                    <a:pt x="3489" y="8"/>
                  </a:lnTo>
                  <a:lnTo>
                    <a:pt x="316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63;p35">
              <a:extLst>
                <a:ext uri="{FF2B5EF4-FFF2-40B4-BE49-F238E27FC236}">
                  <a16:creationId xmlns:a16="http://schemas.microsoft.com/office/drawing/2014/main" id="{CDF3607F-5871-7241-8CC7-918F4194DF11}"/>
                </a:ext>
              </a:extLst>
            </p:cNvPr>
            <p:cNvSpPr/>
            <p:nvPr/>
          </p:nvSpPr>
          <p:spPr>
            <a:xfrm>
              <a:off x="-6739200" y="2271425"/>
              <a:ext cx="4864975" cy="1701150"/>
            </a:xfrm>
            <a:custGeom>
              <a:avLst/>
              <a:gdLst/>
              <a:ahLst/>
              <a:cxnLst/>
              <a:rect l="l" t="t" r="r" b="b"/>
              <a:pathLst>
                <a:path w="194599" h="68046" extrusionOk="0">
                  <a:moveTo>
                    <a:pt x="166083" y="16919"/>
                  </a:moveTo>
                  <a:lnTo>
                    <a:pt x="166466" y="16926"/>
                  </a:lnTo>
                  <a:lnTo>
                    <a:pt x="166840" y="16948"/>
                  </a:lnTo>
                  <a:lnTo>
                    <a:pt x="167214" y="16986"/>
                  </a:lnTo>
                  <a:lnTo>
                    <a:pt x="167587" y="17038"/>
                  </a:lnTo>
                  <a:lnTo>
                    <a:pt x="167952" y="17105"/>
                  </a:lnTo>
                  <a:lnTo>
                    <a:pt x="168316" y="17188"/>
                  </a:lnTo>
                  <a:lnTo>
                    <a:pt x="168670" y="17285"/>
                  </a:lnTo>
                  <a:lnTo>
                    <a:pt x="169015" y="17389"/>
                  </a:lnTo>
                  <a:lnTo>
                    <a:pt x="169360" y="17516"/>
                  </a:lnTo>
                  <a:lnTo>
                    <a:pt x="169686" y="17651"/>
                  </a:lnTo>
                  <a:lnTo>
                    <a:pt x="170012" y="17807"/>
                  </a:lnTo>
                  <a:lnTo>
                    <a:pt x="170289" y="17957"/>
                  </a:lnTo>
                  <a:lnTo>
                    <a:pt x="170558" y="18121"/>
                  </a:lnTo>
                  <a:lnTo>
                    <a:pt x="170816" y="18300"/>
                  </a:lnTo>
                  <a:lnTo>
                    <a:pt x="171075" y="18487"/>
                  </a:lnTo>
                  <a:lnTo>
                    <a:pt x="171315" y="18681"/>
                  </a:lnTo>
                  <a:lnTo>
                    <a:pt x="171535" y="18890"/>
                  </a:lnTo>
                  <a:lnTo>
                    <a:pt x="171756" y="19107"/>
                  </a:lnTo>
                  <a:lnTo>
                    <a:pt x="171957" y="19331"/>
                  </a:lnTo>
                  <a:lnTo>
                    <a:pt x="172148" y="19563"/>
                  </a:lnTo>
                  <a:lnTo>
                    <a:pt x="172321" y="19802"/>
                  </a:lnTo>
                  <a:lnTo>
                    <a:pt x="172484" y="20048"/>
                  </a:lnTo>
                  <a:lnTo>
                    <a:pt x="172637" y="20302"/>
                  </a:lnTo>
                  <a:lnTo>
                    <a:pt x="172771" y="20556"/>
                  </a:lnTo>
                  <a:lnTo>
                    <a:pt x="172886" y="20818"/>
                  </a:lnTo>
                  <a:lnTo>
                    <a:pt x="172992" y="21079"/>
                  </a:lnTo>
                  <a:lnTo>
                    <a:pt x="173078" y="21340"/>
                  </a:lnTo>
                  <a:lnTo>
                    <a:pt x="173145" y="21609"/>
                  </a:lnTo>
                  <a:lnTo>
                    <a:pt x="173202" y="21878"/>
                  </a:lnTo>
                  <a:lnTo>
                    <a:pt x="173241" y="22155"/>
                  </a:lnTo>
                  <a:lnTo>
                    <a:pt x="173260" y="22423"/>
                  </a:lnTo>
                  <a:lnTo>
                    <a:pt x="173250" y="22692"/>
                  </a:lnTo>
                  <a:lnTo>
                    <a:pt x="173231" y="22961"/>
                  </a:lnTo>
                  <a:lnTo>
                    <a:pt x="173193" y="23230"/>
                  </a:lnTo>
                  <a:lnTo>
                    <a:pt x="173135" y="23492"/>
                  </a:lnTo>
                  <a:lnTo>
                    <a:pt x="173059" y="23753"/>
                  </a:lnTo>
                  <a:lnTo>
                    <a:pt x="172963" y="24007"/>
                  </a:lnTo>
                  <a:lnTo>
                    <a:pt x="172838" y="24261"/>
                  </a:lnTo>
                  <a:lnTo>
                    <a:pt x="172695" y="24507"/>
                  </a:lnTo>
                  <a:lnTo>
                    <a:pt x="172618" y="24627"/>
                  </a:lnTo>
                  <a:lnTo>
                    <a:pt x="172532" y="24746"/>
                  </a:lnTo>
                  <a:lnTo>
                    <a:pt x="172445" y="24866"/>
                  </a:lnTo>
                  <a:lnTo>
                    <a:pt x="172350" y="24985"/>
                  </a:lnTo>
                  <a:lnTo>
                    <a:pt x="172244" y="25097"/>
                  </a:lnTo>
                  <a:lnTo>
                    <a:pt x="172139" y="25209"/>
                  </a:lnTo>
                  <a:lnTo>
                    <a:pt x="172024" y="25322"/>
                  </a:lnTo>
                  <a:lnTo>
                    <a:pt x="171899" y="25434"/>
                  </a:lnTo>
                  <a:lnTo>
                    <a:pt x="171669" y="25628"/>
                  </a:lnTo>
                  <a:lnTo>
                    <a:pt x="171430" y="25807"/>
                  </a:lnTo>
                  <a:lnTo>
                    <a:pt x="171181" y="25971"/>
                  </a:lnTo>
                  <a:lnTo>
                    <a:pt x="170922" y="26121"/>
                  </a:lnTo>
                  <a:lnTo>
                    <a:pt x="170663" y="26263"/>
                  </a:lnTo>
                  <a:lnTo>
                    <a:pt x="170395" y="26382"/>
                  </a:lnTo>
                  <a:lnTo>
                    <a:pt x="170117" y="26494"/>
                  </a:lnTo>
                  <a:lnTo>
                    <a:pt x="169849" y="26591"/>
                  </a:lnTo>
                  <a:lnTo>
                    <a:pt x="169561" y="26673"/>
                  </a:lnTo>
                  <a:lnTo>
                    <a:pt x="169283" y="26748"/>
                  </a:lnTo>
                  <a:lnTo>
                    <a:pt x="168986" y="26808"/>
                  </a:lnTo>
                  <a:lnTo>
                    <a:pt x="168699" y="26853"/>
                  </a:lnTo>
                  <a:lnTo>
                    <a:pt x="168402" y="26890"/>
                  </a:lnTo>
                  <a:lnTo>
                    <a:pt x="168105" y="26912"/>
                  </a:lnTo>
                  <a:lnTo>
                    <a:pt x="167808" y="26927"/>
                  </a:lnTo>
                  <a:lnTo>
                    <a:pt x="167511" y="26927"/>
                  </a:lnTo>
                  <a:lnTo>
                    <a:pt x="167204" y="26920"/>
                  </a:lnTo>
                  <a:lnTo>
                    <a:pt x="166907" y="26905"/>
                  </a:lnTo>
                  <a:lnTo>
                    <a:pt x="166600" y="26883"/>
                  </a:lnTo>
                  <a:lnTo>
                    <a:pt x="166303" y="26845"/>
                  </a:lnTo>
                  <a:lnTo>
                    <a:pt x="165997" y="26800"/>
                  </a:lnTo>
                  <a:lnTo>
                    <a:pt x="165700" y="26741"/>
                  </a:lnTo>
                  <a:lnTo>
                    <a:pt x="165393" y="26681"/>
                  </a:lnTo>
                  <a:lnTo>
                    <a:pt x="165096" y="26614"/>
                  </a:lnTo>
                  <a:lnTo>
                    <a:pt x="164799" y="26532"/>
                  </a:lnTo>
                  <a:lnTo>
                    <a:pt x="164502" y="26449"/>
                  </a:lnTo>
                  <a:lnTo>
                    <a:pt x="164215" y="26352"/>
                  </a:lnTo>
                  <a:lnTo>
                    <a:pt x="163927" y="26255"/>
                  </a:lnTo>
                  <a:lnTo>
                    <a:pt x="163640" y="26151"/>
                  </a:lnTo>
                  <a:lnTo>
                    <a:pt x="163362" y="26039"/>
                  </a:lnTo>
                  <a:lnTo>
                    <a:pt x="163084" y="25919"/>
                  </a:lnTo>
                  <a:lnTo>
                    <a:pt x="162806" y="25792"/>
                  </a:lnTo>
                  <a:lnTo>
                    <a:pt x="162538" y="25717"/>
                  </a:lnTo>
                  <a:lnTo>
                    <a:pt x="162269" y="25620"/>
                  </a:lnTo>
                  <a:lnTo>
                    <a:pt x="162011" y="25523"/>
                  </a:lnTo>
                  <a:lnTo>
                    <a:pt x="161762" y="25404"/>
                  </a:lnTo>
                  <a:lnTo>
                    <a:pt x="161532" y="25284"/>
                  </a:lnTo>
                  <a:lnTo>
                    <a:pt x="161302" y="25150"/>
                  </a:lnTo>
                  <a:lnTo>
                    <a:pt x="161081" y="25008"/>
                  </a:lnTo>
                  <a:lnTo>
                    <a:pt x="160880" y="24858"/>
                  </a:lnTo>
                  <a:lnTo>
                    <a:pt x="160679" y="24702"/>
                  </a:lnTo>
                  <a:lnTo>
                    <a:pt x="160497" y="24530"/>
                  </a:lnTo>
                  <a:lnTo>
                    <a:pt x="160315" y="24358"/>
                  </a:lnTo>
                  <a:lnTo>
                    <a:pt x="160152" y="24179"/>
                  </a:lnTo>
                  <a:lnTo>
                    <a:pt x="159999" y="23992"/>
                  </a:lnTo>
                  <a:lnTo>
                    <a:pt x="159864" y="23798"/>
                  </a:lnTo>
                  <a:lnTo>
                    <a:pt x="159730" y="23596"/>
                  </a:lnTo>
                  <a:lnTo>
                    <a:pt x="159615" y="23394"/>
                  </a:lnTo>
                  <a:lnTo>
                    <a:pt x="159519" y="23185"/>
                  </a:lnTo>
                  <a:lnTo>
                    <a:pt x="159424" y="22976"/>
                  </a:lnTo>
                  <a:lnTo>
                    <a:pt x="159347" y="22760"/>
                  </a:lnTo>
                  <a:lnTo>
                    <a:pt x="159280" y="22543"/>
                  </a:lnTo>
                  <a:lnTo>
                    <a:pt x="159232" y="22319"/>
                  </a:lnTo>
                  <a:lnTo>
                    <a:pt x="159194" y="22095"/>
                  </a:lnTo>
                  <a:lnTo>
                    <a:pt x="159174" y="21871"/>
                  </a:lnTo>
                  <a:lnTo>
                    <a:pt x="159165" y="21647"/>
                  </a:lnTo>
                  <a:lnTo>
                    <a:pt x="159174" y="21415"/>
                  </a:lnTo>
                  <a:lnTo>
                    <a:pt x="159194" y="21191"/>
                  </a:lnTo>
                  <a:lnTo>
                    <a:pt x="159232" y="20959"/>
                  </a:lnTo>
                  <a:lnTo>
                    <a:pt x="159280" y="20735"/>
                  </a:lnTo>
                  <a:lnTo>
                    <a:pt x="159347" y="20504"/>
                  </a:lnTo>
                  <a:lnTo>
                    <a:pt x="159433" y="20280"/>
                  </a:lnTo>
                  <a:lnTo>
                    <a:pt x="159529" y="20056"/>
                  </a:lnTo>
                  <a:lnTo>
                    <a:pt x="159644" y="19839"/>
                  </a:lnTo>
                  <a:lnTo>
                    <a:pt x="159730" y="19705"/>
                  </a:lnTo>
                  <a:lnTo>
                    <a:pt x="159816" y="19563"/>
                  </a:lnTo>
                  <a:lnTo>
                    <a:pt x="159912" y="19436"/>
                  </a:lnTo>
                  <a:lnTo>
                    <a:pt x="160008" y="19309"/>
                  </a:lnTo>
                  <a:lnTo>
                    <a:pt x="160114" y="19182"/>
                  </a:lnTo>
                  <a:lnTo>
                    <a:pt x="160219" y="19062"/>
                  </a:lnTo>
                  <a:lnTo>
                    <a:pt x="160324" y="18943"/>
                  </a:lnTo>
                  <a:lnTo>
                    <a:pt x="160439" y="18831"/>
                  </a:lnTo>
                  <a:lnTo>
                    <a:pt x="160564" y="18719"/>
                  </a:lnTo>
                  <a:lnTo>
                    <a:pt x="160688" y="18607"/>
                  </a:lnTo>
                  <a:lnTo>
                    <a:pt x="160813" y="18502"/>
                  </a:lnTo>
                  <a:lnTo>
                    <a:pt x="160947" y="18398"/>
                  </a:lnTo>
                  <a:lnTo>
                    <a:pt x="161225" y="18203"/>
                  </a:lnTo>
                  <a:lnTo>
                    <a:pt x="161512" y="18024"/>
                  </a:lnTo>
                  <a:lnTo>
                    <a:pt x="161819" y="17860"/>
                  </a:lnTo>
                  <a:lnTo>
                    <a:pt x="162126" y="17710"/>
                  </a:lnTo>
                  <a:lnTo>
                    <a:pt x="162452" y="17568"/>
                  </a:lnTo>
                  <a:lnTo>
                    <a:pt x="162787" y="17441"/>
                  </a:lnTo>
                  <a:lnTo>
                    <a:pt x="163132" y="17329"/>
                  </a:lnTo>
                  <a:lnTo>
                    <a:pt x="163486" y="17225"/>
                  </a:lnTo>
                  <a:lnTo>
                    <a:pt x="163841" y="17143"/>
                  </a:lnTo>
                  <a:lnTo>
                    <a:pt x="164205" y="17068"/>
                  </a:lnTo>
                  <a:lnTo>
                    <a:pt x="164579" y="17008"/>
                  </a:lnTo>
                  <a:lnTo>
                    <a:pt x="164952" y="16963"/>
                  </a:lnTo>
                  <a:lnTo>
                    <a:pt x="165326" y="16934"/>
                  </a:lnTo>
                  <a:lnTo>
                    <a:pt x="165709" y="16919"/>
                  </a:lnTo>
                  <a:close/>
                  <a:moveTo>
                    <a:pt x="140183" y="17135"/>
                  </a:moveTo>
                  <a:lnTo>
                    <a:pt x="140519" y="17143"/>
                  </a:lnTo>
                  <a:lnTo>
                    <a:pt x="140854" y="17158"/>
                  </a:lnTo>
                  <a:lnTo>
                    <a:pt x="141189" y="17188"/>
                  </a:lnTo>
                  <a:lnTo>
                    <a:pt x="141525" y="17232"/>
                  </a:lnTo>
                  <a:lnTo>
                    <a:pt x="141860" y="17285"/>
                  </a:lnTo>
                  <a:lnTo>
                    <a:pt x="142195" y="17352"/>
                  </a:lnTo>
                  <a:lnTo>
                    <a:pt x="142531" y="17434"/>
                  </a:lnTo>
                  <a:lnTo>
                    <a:pt x="142857" y="17524"/>
                  </a:lnTo>
                  <a:lnTo>
                    <a:pt x="143173" y="17628"/>
                  </a:lnTo>
                  <a:lnTo>
                    <a:pt x="143489" y="17748"/>
                  </a:lnTo>
                  <a:lnTo>
                    <a:pt x="143796" y="17875"/>
                  </a:lnTo>
                  <a:lnTo>
                    <a:pt x="144083" y="18009"/>
                  </a:lnTo>
                  <a:lnTo>
                    <a:pt x="144370" y="18151"/>
                  </a:lnTo>
                  <a:lnTo>
                    <a:pt x="144639" y="18308"/>
                  </a:lnTo>
                  <a:lnTo>
                    <a:pt x="144907" y="18472"/>
                  </a:lnTo>
                  <a:lnTo>
                    <a:pt x="145156" y="18644"/>
                  </a:lnTo>
                  <a:lnTo>
                    <a:pt x="145396" y="18831"/>
                  </a:lnTo>
                  <a:lnTo>
                    <a:pt x="145626" y="19017"/>
                  </a:lnTo>
                  <a:lnTo>
                    <a:pt x="145837" y="19219"/>
                  </a:lnTo>
                  <a:lnTo>
                    <a:pt x="146038" y="19421"/>
                  </a:lnTo>
                  <a:lnTo>
                    <a:pt x="146229" y="19630"/>
                  </a:lnTo>
                  <a:lnTo>
                    <a:pt x="146402" y="19847"/>
                  </a:lnTo>
                  <a:lnTo>
                    <a:pt x="146555" y="20071"/>
                  </a:lnTo>
                  <a:lnTo>
                    <a:pt x="146699" y="20302"/>
                  </a:lnTo>
                  <a:lnTo>
                    <a:pt x="146823" y="20541"/>
                  </a:lnTo>
                  <a:lnTo>
                    <a:pt x="146929" y="20780"/>
                  </a:lnTo>
                  <a:lnTo>
                    <a:pt x="147025" y="21019"/>
                  </a:lnTo>
                  <a:lnTo>
                    <a:pt x="147101" y="21273"/>
                  </a:lnTo>
                  <a:lnTo>
                    <a:pt x="147149" y="21520"/>
                  </a:lnTo>
                  <a:lnTo>
                    <a:pt x="147188" y="21774"/>
                  </a:lnTo>
                  <a:lnTo>
                    <a:pt x="147207" y="22035"/>
                  </a:lnTo>
                  <a:lnTo>
                    <a:pt x="147207" y="22296"/>
                  </a:lnTo>
                  <a:lnTo>
                    <a:pt x="147178" y="22558"/>
                  </a:lnTo>
                  <a:lnTo>
                    <a:pt x="147130" y="22819"/>
                  </a:lnTo>
                  <a:lnTo>
                    <a:pt x="147063" y="23088"/>
                  </a:lnTo>
                  <a:lnTo>
                    <a:pt x="146977" y="23357"/>
                  </a:lnTo>
                  <a:lnTo>
                    <a:pt x="146862" y="23619"/>
                  </a:lnTo>
                  <a:lnTo>
                    <a:pt x="146728" y="23887"/>
                  </a:lnTo>
                  <a:lnTo>
                    <a:pt x="146603" y="24112"/>
                  </a:lnTo>
                  <a:lnTo>
                    <a:pt x="146450" y="24336"/>
                  </a:lnTo>
                  <a:lnTo>
                    <a:pt x="146287" y="24545"/>
                  </a:lnTo>
                  <a:lnTo>
                    <a:pt x="146114" y="24754"/>
                  </a:lnTo>
                  <a:lnTo>
                    <a:pt x="145923" y="24963"/>
                  </a:lnTo>
                  <a:lnTo>
                    <a:pt x="145722" y="25157"/>
                  </a:lnTo>
                  <a:lnTo>
                    <a:pt x="145511" y="25351"/>
                  </a:lnTo>
                  <a:lnTo>
                    <a:pt x="145281" y="25531"/>
                  </a:lnTo>
                  <a:lnTo>
                    <a:pt x="145041" y="25710"/>
                  </a:lnTo>
                  <a:lnTo>
                    <a:pt x="144802" y="25874"/>
                  </a:lnTo>
                  <a:lnTo>
                    <a:pt x="144543" y="26039"/>
                  </a:lnTo>
                  <a:lnTo>
                    <a:pt x="144275" y="26188"/>
                  </a:lnTo>
                  <a:lnTo>
                    <a:pt x="144006" y="26330"/>
                  </a:lnTo>
                  <a:lnTo>
                    <a:pt x="143728" y="26464"/>
                  </a:lnTo>
                  <a:lnTo>
                    <a:pt x="143441" y="26591"/>
                  </a:lnTo>
                  <a:lnTo>
                    <a:pt x="143144" y="26711"/>
                  </a:lnTo>
                  <a:lnTo>
                    <a:pt x="142847" y="26815"/>
                  </a:lnTo>
                  <a:lnTo>
                    <a:pt x="142540" y="26905"/>
                  </a:lnTo>
                  <a:lnTo>
                    <a:pt x="142234" y="26987"/>
                  </a:lnTo>
                  <a:lnTo>
                    <a:pt x="141918" y="27062"/>
                  </a:lnTo>
                  <a:lnTo>
                    <a:pt x="141611" y="27122"/>
                  </a:lnTo>
                  <a:lnTo>
                    <a:pt x="141295" y="27166"/>
                  </a:lnTo>
                  <a:lnTo>
                    <a:pt x="140978" y="27204"/>
                  </a:lnTo>
                  <a:lnTo>
                    <a:pt x="140653" y="27226"/>
                  </a:lnTo>
                  <a:lnTo>
                    <a:pt x="140336" y="27241"/>
                  </a:lnTo>
                  <a:lnTo>
                    <a:pt x="140020" y="27234"/>
                  </a:lnTo>
                  <a:lnTo>
                    <a:pt x="139704" y="27219"/>
                  </a:lnTo>
                  <a:lnTo>
                    <a:pt x="139388" y="27189"/>
                  </a:lnTo>
                  <a:lnTo>
                    <a:pt x="139072" y="27137"/>
                  </a:lnTo>
                  <a:lnTo>
                    <a:pt x="138765" y="27077"/>
                  </a:lnTo>
                  <a:lnTo>
                    <a:pt x="138458" y="27002"/>
                  </a:lnTo>
                  <a:lnTo>
                    <a:pt x="138152" y="26905"/>
                  </a:lnTo>
                  <a:lnTo>
                    <a:pt x="137884" y="26823"/>
                  </a:lnTo>
                  <a:lnTo>
                    <a:pt x="137615" y="26733"/>
                  </a:lnTo>
                  <a:lnTo>
                    <a:pt x="137357" y="26629"/>
                  </a:lnTo>
                  <a:lnTo>
                    <a:pt x="137107" y="26517"/>
                  </a:lnTo>
                  <a:lnTo>
                    <a:pt x="136858" y="26390"/>
                  </a:lnTo>
                  <a:lnTo>
                    <a:pt x="136628" y="26255"/>
                  </a:lnTo>
                  <a:lnTo>
                    <a:pt x="136398" y="26113"/>
                  </a:lnTo>
                  <a:lnTo>
                    <a:pt x="136178" y="25964"/>
                  </a:lnTo>
                  <a:lnTo>
                    <a:pt x="135967" y="25807"/>
                  </a:lnTo>
                  <a:lnTo>
                    <a:pt x="135766" y="25643"/>
                  </a:lnTo>
                  <a:lnTo>
                    <a:pt x="135574" y="25471"/>
                  </a:lnTo>
                  <a:lnTo>
                    <a:pt x="135392" y="25284"/>
                  </a:lnTo>
                  <a:lnTo>
                    <a:pt x="135220" y="25105"/>
                  </a:lnTo>
                  <a:lnTo>
                    <a:pt x="135057" y="24911"/>
                  </a:lnTo>
                  <a:lnTo>
                    <a:pt x="134904" y="24709"/>
                  </a:lnTo>
                  <a:lnTo>
                    <a:pt x="134760" y="24507"/>
                  </a:lnTo>
                  <a:lnTo>
                    <a:pt x="134626" y="24306"/>
                  </a:lnTo>
                  <a:lnTo>
                    <a:pt x="134511" y="24089"/>
                  </a:lnTo>
                  <a:lnTo>
                    <a:pt x="134396" y="23880"/>
                  </a:lnTo>
                  <a:lnTo>
                    <a:pt x="134300" y="23656"/>
                  </a:lnTo>
                  <a:lnTo>
                    <a:pt x="134204" y="23439"/>
                  </a:lnTo>
                  <a:lnTo>
                    <a:pt x="134127" y="23215"/>
                  </a:lnTo>
                  <a:lnTo>
                    <a:pt x="134060" y="22991"/>
                  </a:lnTo>
                  <a:lnTo>
                    <a:pt x="134003" y="22760"/>
                  </a:lnTo>
                  <a:lnTo>
                    <a:pt x="133965" y="22535"/>
                  </a:lnTo>
                  <a:lnTo>
                    <a:pt x="133936" y="22311"/>
                  </a:lnTo>
                  <a:lnTo>
                    <a:pt x="133917" y="22080"/>
                  </a:lnTo>
                  <a:lnTo>
                    <a:pt x="133907" y="21856"/>
                  </a:lnTo>
                  <a:lnTo>
                    <a:pt x="133907" y="21624"/>
                  </a:lnTo>
                  <a:lnTo>
                    <a:pt x="133926" y="21400"/>
                  </a:lnTo>
                  <a:lnTo>
                    <a:pt x="133965" y="21176"/>
                  </a:lnTo>
                  <a:lnTo>
                    <a:pt x="134003" y="20952"/>
                  </a:lnTo>
                  <a:lnTo>
                    <a:pt x="134080" y="20683"/>
                  </a:lnTo>
                  <a:lnTo>
                    <a:pt x="134175" y="20414"/>
                  </a:lnTo>
                  <a:lnTo>
                    <a:pt x="134290" y="20160"/>
                  </a:lnTo>
                  <a:lnTo>
                    <a:pt x="134415" y="19914"/>
                  </a:lnTo>
                  <a:lnTo>
                    <a:pt x="134559" y="19682"/>
                  </a:lnTo>
                  <a:lnTo>
                    <a:pt x="134722" y="19458"/>
                  </a:lnTo>
                  <a:lnTo>
                    <a:pt x="134904" y="19242"/>
                  </a:lnTo>
                  <a:lnTo>
                    <a:pt x="135086" y="19032"/>
                  </a:lnTo>
                  <a:lnTo>
                    <a:pt x="135296" y="18838"/>
                  </a:lnTo>
                  <a:lnTo>
                    <a:pt x="135507" y="18651"/>
                  </a:lnTo>
                  <a:lnTo>
                    <a:pt x="135737" y="18472"/>
                  </a:lnTo>
                  <a:lnTo>
                    <a:pt x="135977" y="18308"/>
                  </a:lnTo>
                  <a:lnTo>
                    <a:pt x="136226" y="18151"/>
                  </a:lnTo>
                  <a:lnTo>
                    <a:pt x="136485" y="18009"/>
                  </a:lnTo>
                  <a:lnTo>
                    <a:pt x="136762" y="17875"/>
                  </a:lnTo>
                  <a:lnTo>
                    <a:pt x="137040" y="17748"/>
                  </a:lnTo>
                  <a:lnTo>
                    <a:pt x="137328" y="17636"/>
                  </a:lnTo>
                  <a:lnTo>
                    <a:pt x="137625" y="17531"/>
                  </a:lnTo>
                  <a:lnTo>
                    <a:pt x="137922" y="17441"/>
                  </a:lnTo>
                  <a:lnTo>
                    <a:pt x="138238" y="17367"/>
                  </a:lnTo>
                  <a:lnTo>
                    <a:pt x="138554" y="17300"/>
                  </a:lnTo>
                  <a:lnTo>
                    <a:pt x="138870" y="17240"/>
                  </a:lnTo>
                  <a:lnTo>
                    <a:pt x="139196" y="17195"/>
                  </a:lnTo>
                  <a:lnTo>
                    <a:pt x="139522" y="17165"/>
                  </a:lnTo>
                  <a:lnTo>
                    <a:pt x="139848" y="17143"/>
                  </a:lnTo>
                  <a:lnTo>
                    <a:pt x="140183" y="17135"/>
                  </a:lnTo>
                  <a:close/>
                  <a:moveTo>
                    <a:pt x="76665" y="16254"/>
                  </a:moveTo>
                  <a:lnTo>
                    <a:pt x="78265" y="16261"/>
                  </a:lnTo>
                  <a:lnTo>
                    <a:pt x="79865" y="16276"/>
                  </a:lnTo>
                  <a:lnTo>
                    <a:pt x="81465" y="16291"/>
                  </a:lnTo>
                  <a:lnTo>
                    <a:pt x="83056" y="16314"/>
                  </a:lnTo>
                  <a:lnTo>
                    <a:pt x="84656" y="16336"/>
                  </a:lnTo>
                  <a:lnTo>
                    <a:pt x="86256" y="16366"/>
                  </a:lnTo>
                  <a:lnTo>
                    <a:pt x="87856" y="16403"/>
                  </a:lnTo>
                  <a:lnTo>
                    <a:pt x="89447" y="16441"/>
                  </a:lnTo>
                  <a:lnTo>
                    <a:pt x="91047" y="16485"/>
                  </a:lnTo>
                  <a:lnTo>
                    <a:pt x="92638" y="16538"/>
                  </a:lnTo>
                  <a:lnTo>
                    <a:pt x="94228" y="16590"/>
                  </a:lnTo>
                  <a:lnTo>
                    <a:pt x="95819" y="16650"/>
                  </a:lnTo>
                  <a:lnTo>
                    <a:pt x="97410" y="16717"/>
                  </a:lnTo>
                  <a:lnTo>
                    <a:pt x="99000" y="16784"/>
                  </a:lnTo>
                  <a:lnTo>
                    <a:pt x="100581" y="16851"/>
                  </a:lnTo>
                  <a:lnTo>
                    <a:pt x="102162" y="16934"/>
                  </a:lnTo>
                  <a:lnTo>
                    <a:pt x="103753" y="17016"/>
                  </a:lnTo>
                  <a:lnTo>
                    <a:pt x="105324" y="17098"/>
                  </a:lnTo>
                  <a:lnTo>
                    <a:pt x="106905" y="17188"/>
                  </a:lnTo>
                  <a:lnTo>
                    <a:pt x="108486" y="17285"/>
                  </a:lnTo>
                  <a:lnTo>
                    <a:pt x="110058" y="17382"/>
                  </a:lnTo>
                  <a:lnTo>
                    <a:pt x="111629" y="17486"/>
                  </a:lnTo>
                  <a:lnTo>
                    <a:pt x="113191" y="17591"/>
                  </a:lnTo>
                  <a:lnTo>
                    <a:pt x="114762" y="17703"/>
                  </a:lnTo>
                  <a:lnTo>
                    <a:pt x="117877" y="17942"/>
                  </a:lnTo>
                  <a:lnTo>
                    <a:pt x="120991" y="18196"/>
                  </a:lnTo>
                  <a:lnTo>
                    <a:pt x="124086" y="18465"/>
                  </a:lnTo>
                  <a:lnTo>
                    <a:pt x="124296" y="18502"/>
                  </a:lnTo>
                  <a:lnTo>
                    <a:pt x="124488" y="18547"/>
                  </a:lnTo>
                  <a:lnTo>
                    <a:pt x="124661" y="18607"/>
                  </a:lnTo>
                  <a:lnTo>
                    <a:pt x="124823" y="18681"/>
                  </a:lnTo>
                  <a:lnTo>
                    <a:pt x="124977" y="18771"/>
                  </a:lnTo>
                  <a:lnTo>
                    <a:pt x="125101" y="18868"/>
                  </a:lnTo>
                  <a:lnTo>
                    <a:pt x="125226" y="18973"/>
                  </a:lnTo>
                  <a:lnTo>
                    <a:pt x="125322" y="19092"/>
                  </a:lnTo>
                  <a:lnTo>
                    <a:pt x="125408" y="19085"/>
                  </a:lnTo>
                  <a:lnTo>
                    <a:pt x="125494" y="19092"/>
                  </a:lnTo>
                  <a:lnTo>
                    <a:pt x="125590" y="19100"/>
                  </a:lnTo>
                  <a:lnTo>
                    <a:pt x="125676" y="19115"/>
                  </a:lnTo>
                  <a:lnTo>
                    <a:pt x="125753" y="19137"/>
                  </a:lnTo>
                  <a:lnTo>
                    <a:pt x="125839" y="19159"/>
                  </a:lnTo>
                  <a:lnTo>
                    <a:pt x="125916" y="19189"/>
                  </a:lnTo>
                  <a:lnTo>
                    <a:pt x="125992" y="19227"/>
                  </a:lnTo>
                  <a:lnTo>
                    <a:pt x="126069" y="19271"/>
                  </a:lnTo>
                  <a:lnTo>
                    <a:pt x="126136" y="19316"/>
                  </a:lnTo>
                  <a:lnTo>
                    <a:pt x="126203" y="19369"/>
                  </a:lnTo>
                  <a:lnTo>
                    <a:pt x="126261" y="19428"/>
                  </a:lnTo>
                  <a:lnTo>
                    <a:pt x="126309" y="19496"/>
                  </a:lnTo>
                  <a:lnTo>
                    <a:pt x="126357" y="19570"/>
                  </a:lnTo>
                  <a:lnTo>
                    <a:pt x="126395" y="19645"/>
                  </a:lnTo>
                  <a:lnTo>
                    <a:pt x="126424" y="19735"/>
                  </a:lnTo>
                  <a:lnTo>
                    <a:pt x="126634" y="20489"/>
                  </a:lnTo>
                  <a:lnTo>
                    <a:pt x="126826" y="21243"/>
                  </a:lnTo>
                  <a:lnTo>
                    <a:pt x="127008" y="22005"/>
                  </a:lnTo>
                  <a:lnTo>
                    <a:pt x="127171" y="22767"/>
                  </a:lnTo>
                  <a:lnTo>
                    <a:pt x="127315" y="23536"/>
                  </a:lnTo>
                  <a:lnTo>
                    <a:pt x="127439" y="24298"/>
                  </a:lnTo>
                  <a:lnTo>
                    <a:pt x="127545" y="25068"/>
                  </a:lnTo>
                  <a:lnTo>
                    <a:pt x="127631" y="25837"/>
                  </a:lnTo>
                  <a:lnTo>
                    <a:pt x="127640" y="25934"/>
                  </a:lnTo>
                  <a:lnTo>
                    <a:pt x="127631" y="26024"/>
                  </a:lnTo>
                  <a:lnTo>
                    <a:pt x="127621" y="26113"/>
                  </a:lnTo>
                  <a:lnTo>
                    <a:pt x="127593" y="26195"/>
                  </a:lnTo>
                  <a:lnTo>
                    <a:pt x="127564" y="26278"/>
                  </a:lnTo>
                  <a:lnTo>
                    <a:pt x="127526" y="26352"/>
                  </a:lnTo>
                  <a:lnTo>
                    <a:pt x="127478" y="26427"/>
                  </a:lnTo>
                  <a:lnTo>
                    <a:pt x="127420" y="26494"/>
                  </a:lnTo>
                  <a:lnTo>
                    <a:pt x="127363" y="26561"/>
                  </a:lnTo>
                  <a:lnTo>
                    <a:pt x="127296" y="26621"/>
                  </a:lnTo>
                  <a:lnTo>
                    <a:pt x="127219" y="26681"/>
                  </a:lnTo>
                  <a:lnTo>
                    <a:pt x="127142" y="26733"/>
                  </a:lnTo>
                  <a:lnTo>
                    <a:pt x="127056" y="26785"/>
                  </a:lnTo>
                  <a:lnTo>
                    <a:pt x="126970" y="26830"/>
                  </a:lnTo>
                  <a:lnTo>
                    <a:pt x="126874" y="26868"/>
                  </a:lnTo>
                  <a:lnTo>
                    <a:pt x="126778" y="26905"/>
                  </a:lnTo>
                  <a:lnTo>
                    <a:pt x="126749" y="26987"/>
                  </a:lnTo>
                  <a:lnTo>
                    <a:pt x="126701" y="27054"/>
                  </a:lnTo>
                  <a:lnTo>
                    <a:pt x="126654" y="27129"/>
                  </a:lnTo>
                  <a:lnTo>
                    <a:pt x="126606" y="27196"/>
                  </a:lnTo>
                  <a:lnTo>
                    <a:pt x="126539" y="27264"/>
                  </a:lnTo>
                  <a:lnTo>
                    <a:pt x="126471" y="27323"/>
                  </a:lnTo>
                  <a:lnTo>
                    <a:pt x="126404" y="27383"/>
                  </a:lnTo>
                  <a:lnTo>
                    <a:pt x="126318" y="27435"/>
                  </a:lnTo>
                  <a:lnTo>
                    <a:pt x="126232" y="27488"/>
                  </a:lnTo>
                  <a:lnTo>
                    <a:pt x="126136" y="27532"/>
                  </a:lnTo>
                  <a:lnTo>
                    <a:pt x="126040" y="27570"/>
                  </a:lnTo>
                  <a:lnTo>
                    <a:pt x="125935" y="27607"/>
                  </a:lnTo>
                  <a:lnTo>
                    <a:pt x="125820" y="27637"/>
                  </a:lnTo>
                  <a:lnTo>
                    <a:pt x="125695" y="27659"/>
                  </a:lnTo>
                  <a:lnTo>
                    <a:pt x="125571" y="27674"/>
                  </a:lnTo>
                  <a:lnTo>
                    <a:pt x="125437" y="27682"/>
                  </a:lnTo>
                  <a:lnTo>
                    <a:pt x="119113" y="27876"/>
                  </a:lnTo>
                  <a:lnTo>
                    <a:pt x="112750" y="28078"/>
                  </a:lnTo>
                  <a:lnTo>
                    <a:pt x="106369" y="28264"/>
                  </a:lnTo>
                  <a:lnTo>
                    <a:pt x="99968" y="28436"/>
                  </a:lnTo>
                  <a:lnTo>
                    <a:pt x="96758" y="28511"/>
                  </a:lnTo>
                  <a:lnTo>
                    <a:pt x="93548" y="28593"/>
                  </a:lnTo>
                  <a:lnTo>
                    <a:pt x="90329" y="28660"/>
                  </a:lnTo>
                  <a:lnTo>
                    <a:pt x="87119" y="28728"/>
                  </a:lnTo>
                  <a:lnTo>
                    <a:pt x="83899" y="28780"/>
                  </a:lnTo>
                  <a:lnTo>
                    <a:pt x="80670" y="28832"/>
                  </a:lnTo>
                  <a:lnTo>
                    <a:pt x="77451" y="28877"/>
                  </a:lnTo>
                  <a:lnTo>
                    <a:pt x="74231" y="28914"/>
                  </a:lnTo>
                  <a:lnTo>
                    <a:pt x="71002" y="28937"/>
                  </a:lnTo>
                  <a:lnTo>
                    <a:pt x="67782" y="28959"/>
                  </a:lnTo>
                  <a:lnTo>
                    <a:pt x="64563" y="28967"/>
                  </a:lnTo>
                  <a:lnTo>
                    <a:pt x="61343" y="28959"/>
                  </a:lnTo>
                  <a:lnTo>
                    <a:pt x="58124" y="28952"/>
                  </a:lnTo>
                  <a:lnTo>
                    <a:pt x="54914" y="28929"/>
                  </a:lnTo>
                  <a:lnTo>
                    <a:pt x="51704" y="28892"/>
                  </a:lnTo>
                  <a:lnTo>
                    <a:pt x="48494" y="28840"/>
                  </a:lnTo>
                  <a:lnTo>
                    <a:pt x="45294" y="28780"/>
                  </a:lnTo>
                  <a:lnTo>
                    <a:pt x="42103" y="28705"/>
                  </a:lnTo>
                  <a:lnTo>
                    <a:pt x="38912" y="28623"/>
                  </a:lnTo>
                  <a:lnTo>
                    <a:pt x="35721" y="28518"/>
                  </a:lnTo>
                  <a:lnTo>
                    <a:pt x="32550" y="28399"/>
                  </a:lnTo>
                  <a:lnTo>
                    <a:pt x="29378" y="28272"/>
                  </a:lnTo>
                  <a:lnTo>
                    <a:pt x="26216" y="28122"/>
                  </a:lnTo>
                  <a:lnTo>
                    <a:pt x="23064" y="27958"/>
                  </a:lnTo>
                  <a:lnTo>
                    <a:pt x="22910" y="27943"/>
                  </a:lnTo>
                  <a:lnTo>
                    <a:pt x="22776" y="27921"/>
                  </a:lnTo>
                  <a:lnTo>
                    <a:pt x="22652" y="27883"/>
                  </a:lnTo>
                  <a:lnTo>
                    <a:pt x="22537" y="27839"/>
                  </a:lnTo>
                  <a:lnTo>
                    <a:pt x="22431" y="27786"/>
                  </a:lnTo>
                  <a:lnTo>
                    <a:pt x="22335" y="27727"/>
                  </a:lnTo>
                  <a:lnTo>
                    <a:pt x="22259" y="27659"/>
                  </a:lnTo>
                  <a:lnTo>
                    <a:pt x="22182" y="27585"/>
                  </a:lnTo>
                  <a:lnTo>
                    <a:pt x="22125" y="27503"/>
                  </a:lnTo>
                  <a:lnTo>
                    <a:pt x="22077" y="27420"/>
                  </a:lnTo>
                  <a:lnTo>
                    <a:pt x="22048" y="27338"/>
                  </a:lnTo>
                  <a:lnTo>
                    <a:pt x="22019" y="27249"/>
                  </a:lnTo>
                  <a:lnTo>
                    <a:pt x="22010" y="27159"/>
                  </a:lnTo>
                  <a:lnTo>
                    <a:pt x="22010" y="27069"/>
                  </a:lnTo>
                  <a:lnTo>
                    <a:pt x="22019" y="26980"/>
                  </a:lnTo>
                  <a:lnTo>
                    <a:pt x="22048" y="26890"/>
                  </a:lnTo>
                  <a:lnTo>
                    <a:pt x="21914" y="26718"/>
                  </a:lnTo>
                  <a:lnTo>
                    <a:pt x="21789" y="26539"/>
                  </a:lnTo>
                  <a:lnTo>
                    <a:pt x="21684" y="26352"/>
                  </a:lnTo>
                  <a:lnTo>
                    <a:pt x="21579" y="26158"/>
                  </a:lnTo>
                  <a:lnTo>
                    <a:pt x="21492" y="25964"/>
                  </a:lnTo>
                  <a:lnTo>
                    <a:pt x="21416" y="25762"/>
                  </a:lnTo>
                  <a:lnTo>
                    <a:pt x="21339" y="25553"/>
                  </a:lnTo>
                  <a:lnTo>
                    <a:pt x="21281" y="25336"/>
                  </a:lnTo>
                  <a:lnTo>
                    <a:pt x="21234" y="25120"/>
                  </a:lnTo>
                  <a:lnTo>
                    <a:pt x="21186" y="24903"/>
                  </a:lnTo>
                  <a:lnTo>
                    <a:pt x="21157" y="24679"/>
                  </a:lnTo>
                  <a:lnTo>
                    <a:pt x="21128" y="24455"/>
                  </a:lnTo>
                  <a:lnTo>
                    <a:pt x="21119" y="24231"/>
                  </a:lnTo>
                  <a:lnTo>
                    <a:pt x="21109" y="23999"/>
                  </a:lnTo>
                  <a:lnTo>
                    <a:pt x="21099" y="23768"/>
                  </a:lnTo>
                  <a:lnTo>
                    <a:pt x="21109" y="23536"/>
                  </a:lnTo>
                  <a:lnTo>
                    <a:pt x="21119" y="23312"/>
                  </a:lnTo>
                  <a:lnTo>
                    <a:pt x="21138" y="23081"/>
                  </a:lnTo>
                  <a:lnTo>
                    <a:pt x="21166" y="22849"/>
                  </a:lnTo>
                  <a:lnTo>
                    <a:pt x="21195" y="22625"/>
                  </a:lnTo>
                  <a:lnTo>
                    <a:pt x="21272" y="22177"/>
                  </a:lnTo>
                  <a:lnTo>
                    <a:pt x="21358" y="21751"/>
                  </a:lnTo>
                  <a:lnTo>
                    <a:pt x="21473" y="21333"/>
                  </a:lnTo>
                  <a:lnTo>
                    <a:pt x="21598" y="20937"/>
                  </a:lnTo>
                  <a:lnTo>
                    <a:pt x="21732" y="20564"/>
                  </a:lnTo>
                  <a:lnTo>
                    <a:pt x="21885" y="20227"/>
                  </a:lnTo>
                  <a:lnTo>
                    <a:pt x="21923" y="20138"/>
                  </a:lnTo>
                  <a:lnTo>
                    <a:pt x="21981" y="20063"/>
                  </a:lnTo>
                  <a:lnTo>
                    <a:pt x="22048" y="19988"/>
                  </a:lnTo>
                  <a:lnTo>
                    <a:pt x="22115" y="19921"/>
                  </a:lnTo>
                  <a:lnTo>
                    <a:pt x="22192" y="19861"/>
                  </a:lnTo>
                  <a:lnTo>
                    <a:pt x="22268" y="19809"/>
                  </a:lnTo>
                  <a:lnTo>
                    <a:pt x="22345" y="19764"/>
                  </a:lnTo>
                  <a:lnTo>
                    <a:pt x="22431" y="19735"/>
                  </a:lnTo>
                  <a:lnTo>
                    <a:pt x="22412" y="19630"/>
                  </a:lnTo>
                  <a:lnTo>
                    <a:pt x="22412" y="19525"/>
                  </a:lnTo>
                  <a:lnTo>
                    <a:pt x="22422" y="19481"/>
                  </a:lnTo>
                  <a:lnTo>
                    <a:pt x="22431" y="19428"/>
                  </a:lnTo>
                  <a:lnTo>
                    <a:pt x="22450" y="19383"/>
                  </a:lnTo>
                  <a:lnTo>
                    <a:pt x="22479" y="19339"/>
                  </a:lnTo>
                  <a:lnTo>
                    <a:pt x="22508" y="19301"/>
                  </a:lnTo>
                  <a:lnTo>
                    <a:pt x="22546" y="19264"/>
                  </a:lnTo>
                  <a:lnTo>
                    <a:pt x="22594" y="19227"/>
                  </a:lnTo>
                  <a:lnTo>
                    <a:pt x="22642" y="19197"/>
                  </a:lnTo>
                  <a:lnTo>
                    <a:pt x="22700" y="19167"/>
                  </a:lnTo>
                  <a:lnTo>
                    <a:pt x="22757" y="19144"/>
                  </a:lnTo>
                  <a:lnTo>
                    <a:pt x="22824" y="19122"/>
                  </a:lnTo>
                  <a:lnTo>
                    <a:pt x="22901" y="19107"/>
                  </a:lnTo>
                  <a:lnTo>
                    <a:pt x="24443" y="18935"/>
                  </a:lnTo>
                  <a:lnTo>
                    <a:pt x="25986" y="18771"/>
                  </a:lnTo>
                  <a:lnTo>
                    <a:pt x="27538" y="18607"/>
                  </a:lnTo>
                  <a:lnTo>
                    <a:pt x="29091" y="18450"/>
                  </a:lnTo>
                  <a:lnTo>
                    <a:pt x="30643" y="18300"/>
                  </a:lnTo>
                  <a:lnTo>
                    <a:pt x="32205" y="18151"/>
                  </a:lnTo>
                  <a:lnTo>
                    <a:pt x="33767" y="18009"/>
                  </a:lnTo>
                  <a:lnTo>
                    <a:pt x="35329" y="17882"/>
                  </a:lnTo>
                  <a:lnTo>
                    <a:pt x="36900" y="17748"/>
                  </a:lnTo>
                  <a:lnTo>
                    <a:pt x="38471" y="17628"/>
                  </a:lnTo>
                  <a:lnTo>
                    <a:pt x="40043" y="17509"/>
                  </a:lnTo>
                  <a:lnTo>
                    <a:pt x="41614" y="17397"/>
                  </a:lnTo>
                  <a:lnTo>
                    <a:pt x="43195" y="17292"/>
                  </a:lnTo>
                  <a:lnTo>
                    <a:pt x="44776" y="17188"/>
                  </a:lnTo>
                  <a:lnTo>
                    <a:pt x="46357" y="17090"/>
                  </a:lnTo>
                  <a:lnTo>
                    <a:pt x="47938" y="17001"/>
                  </a:lnTo>
                  <a:lnTo>
                    <a:pt x="49529" y="16919"/>
                  </a:lnTo>
                  <a:lnTo>
                    <a:pt x="51119" y="16836"/>
                  </a:lnTo>
                  <a:lnTo>
                    <a:pt x="52700" y="16762"/>
                  </a:lnTo>
                  <a:lnTo>
                    <a:pt x="54291" y="16695"/>
                  </a:lnTo>
                  <a:lnTo>
                    <a:pt x="55891" y="16627"/>
                  </a:lnTo>
                  <a:lnTo>
                    <a:pt x="57482" y="16568"/>
                  </a:lnTo>
                  <a:lnTo>
                    <a:pt x="59072" y="16515"/>
                  </a:lnTo>
                  <a:lnTo>
                    <a:pt x="60673" y="16463"/>
                  </a:lnTo>
                  <a:lnTo>
                    <a:pt x="62263" y="16418"/>
                  </a:lnTo>
                  <a:lnTo>
                    <a:pt x="63863" y="16381"/>
                  </a:lnTo>
                  <a:lnTo>
                    <a:pt x="65464" y="16351"/>
                  </a:lnTo>
                  <a:lnTo>
                    <a:pt x="67064" y="16321"/>
                  </a:lnTo>
                  <a:lnTo>
                    <a:pt x="68664" y="16299"/>
                  </a:lnTo>
                  <a:lnTo>
                    <a:pt x="70264" y="16284"/>
                  </a:lnTo>
                  <a:lnTo>
                    <a:pt x="71864" y="16269"/>
                  </a:lnTo>
                  <a:lnTo>
                    <a:pt x="73464" y="16261"/>
                  </a:lnTo>
                  <a:lnTo>
                    <a:pt x="75065" y="16254"/>
                  </a:lnTo>
                  <a:close/>
                  <a:moveTo>
                    <a:pt x="71289" y="32910"/>
                  </a:moveTo>
                  <a:lnTo>
                    <a:pt x="76262" y="32933"/>
                  </a:lnTo>
                  <a:lnTo>
                    <a:pt x="81235" y="32970"/>
                  </a:lnTo>
                  <a:lnTo>
                    <a:pt x="86199" y="33015"/>
                  </a:lnTo>
                  <a:lnTo>
                    <a:pt x="91153" y="33067"/>
                  </a:lnTo>
                  <a:lnTo>
                    <a:pt x="96097" y="33119"/>
                  </a:lnTo>
                  <a:lnTo>
                    <a:pt x="101032" y="33164"/>
                  </a:lnTo>
                  <a:lnTo>
                    <a:pt x="103120" y="33179"/>
                  </a:lnTo>
                  <a:lnTo>
                    <a:pt x="107365" y="33179"/>
                  </a:lnTo>
                  <a:lnTo>
                    <a:pt x="109512" y="33164"/>
                  </a:lnTo>
                  <a:lnTo>
                    <a:pt x="111667" y="33149"/>
                  </a:lnTo>
                  <a:lnTo>
                    <a:pt x="113843" y="33127"/>
                  </a:lnTo>
                  <a:lnTo>
                    <a:pt x="118231" y="33075"/>
                  </a:lnTo>
                  <a:lnTo>
                    <a:pt x="122658" y="33015"/>
                  </a:lnTo>
                  <a:lnTo>
                    <a:pt x="127113" y="32970"/>
                  </a:lnTo>
                  <a:lnTo>
                    <a:pt x="129346" y="32948"/>
                  </a:lnTo>
                  <a:lnTo>
                    <a:pt x="131579" y="32933"/>
                  </a:lnTo>
                  <a:lnTo>
                    <a:pt x="136053" y="32933"/>
                  </a:lnTo>
                  <a:lnTo>
                    <a:pt x="138296" y="32948"/>
                  </a:lnTo>
                  <a:lnTo>
                    <a:pt x="140528" y="32970"/>
                  </a:lnTo>
                  <a:lnTo>
                    <a:pt x="142761" y="33007"/>
                  </a:lnTo>
                  <a:lnTo>
                    <a:pt x="144984" y="33060"/>
                  </a:lnTo>
                  <a:lnTo>
                    <a:pt x="147207" y="33127"/>
                  </a:lnTo>
                  <a:lnTo>
                    <a:pt x="149420" y="33209"/>
                  </a:lnTo>
                  <a:lnTo>
                    <a:pt x="150522" y="33254"/>
                  </a:lnTo>
                  <a:lnTo>
                    <a:pt x="151614" y="33306"/>
                  </a:lnTo>
                  <a:lnTo>
                    <a:pt x="152716" y="33366"/>
                  </a:lnTo>
                  <a:lnTo>
                    <a:pt x="153809" y="33426"/>
                  </a:lnTo>
                  <a:lnTo>
                    <a:pt x="154901" y="33493"/>
                  </a:lnTo>
                  <a:lnTo>
                    <a:pt x="155984" y="33568"/>
                  </a:lnTo>
                  <a:lnTo>
                    <a:pt x="157066" y="33650"/>
                  </a:lnTo>
                  <a:lnTo>
                    <a:pt x="158149" y="33732"/>
                  </a:lnTo>
                  <a:lnTo>
                    <a:pt x="159222" y="33822"/>
                  </a:lnTo>
                  <a:lnTo>
                    <a:pt x="160296" y="33919"/>
                  </a:lnTo>
                  <a:lnTo>
                    <a:pt x="161369" y="34023"/>
                  </a:lnTo>
                  <a:lnTo>
                    <a:pt x="162432" y="34128"/>
                  </a:lnTo>
                  <a:lnTo>
                    <a:pt x="163496" y="34240"/>
                  </a:lnTo>
                  <a:lnTo>
                    <a:pt x="164550" y="34367"/>
                  </a:lnTo>
                  <a:lnTo>
                    <a:pt x="165604" y="34494"/>
                  </a:lnTo>
                  <a:lnTo>
                    <a:pt x="166648" y="34628"/>
                  </a:lnTo>
                  <a:lnTo>
                    <a:pt x="167683" y="34770"/>
                  </a:lnTo>
                  <a:lnTo>
                    <a:pt x="168718" y="34920"/>
                  </a:lnTo>
                  <a:lnTo>
                    <a:pt x="169753" y="35076"/>
                  </a:lnTo>
                  <a:lnTo>
                    <a:pt x="170778" y="35241"/>
                  </a:lnTo>
                  <a:lnTo>
                    <a:pt x="170951" y="35278"/>
                  </a:lnTo>
                  <a:lnTo>
                    <a:pt x="171114" y="35323"/>
                  </a:lnTo>
                  <a:lnTo>
                    <a:pt x="171257" y="35375"/>
                  </a:lnTo>
                  <a:lnTo>
                    <a:pt x="171382" y="35442"/>
                  </a:lnTo>
                  <a:lnTo>
                    <a:pt x="171487" y="35517"/>
                  </a:lnTo>
                  <a:lnTo>
                    <a:pt x="171583" y="35599"/>
                  </a:lnTo>
                  <a:lnTo>
                    <a:pt x="171660" y="35681"/>
                  </a:lnTo>
                  <a:lnTo>
                    <a:pt x="171717" y="35778"/>
                  </a:lnTo>
                  <a:lnTo>
                    <a:pt x="171765" y="35876"/>
                  </a:lnTo>
                  <a:lnTo>
                    <a:pt x="171794" y="35980"/>
                  </a:lnTo>
                  <a:lnTo>
                    <a:pt x="171813" y="36085"/>
                  </a:lnTo>
                  <a:lnTo>
                    <a:pt x="171823" y="36197"/>
                  </a:lnTo>
                  <a:lnTo>
                    <a:pt x="171813" y="36301"/>
                  </a:lnTo>
                  <a:lnTo>
                    <a:pt x="171794" y="36413"/>
                  </a:lnTo>
                  <a:lnTo>
                    <a:pt x="171756" y="36525"/>
                  </a:lnTo>
                  <a:lnTo>
                    <a:pt x="171708" y="36637"/>
                  </a:lnTo>
                  <a:lnTo>
                    <a:pt x="171736" y="36645"/>
                  </a:lnTo>
                  <a:lnTo>
                    <a:pt x="171765" y="36660"/>
                  </a:lnTo>
                  <a:lnTo>
                    <a:pt x="171794" y="36675"/>
                  </a:lnTo>
                  <a:lnTo>
                    <a:pt x="171823" y="36697"/>
                  </a:lnTo>
                  <a:lnTo>
                    <a:pt x="171976" y="36891"/>
                  </a:lnTo>
                  <a:lnTo>
                    <a:pt x="172110" y="37078"/>
                  </a:lnTo>
                  <a:lnTo>
                    <a:pt x="172244" y="37272"/>
                  </a:lnTo>
                  <a:lnTo>
                    <a:pt x="172359" y="37467"/>
                  </a:lnTo>
                  <a:lnTo>
                    <a:pt x="172455" y="37668"/>
                  </a:lnTo>
                  <a:lnTo>
                    <a:pt x="172551" y="37870"/>
                  </a:lnTo>
                  <a:lnTo>
                    <a:pt x="172637" y="38072"/>
                  </a:lnTo>
                  <a:lnTo>
                    <a:pt x="172704" y="38273"/>
                  </a:lnTo>
                  <a:lnTo>
                    <a:pt x="172771" y="38482"/>
                  </a:lnTo>
                  <a:lnTo>
                    <a:pt x="172829" y="38691"/>
                  </a:lnTo>
                  <a:lnTo>
                    <a:pt x="172886" y="38901"/>
                  </a:lnTo>
                  <a:lnTo>
                    <a:pt x="172925" y="39117"/>
                  </a:lnTo>
                  <a:lnTo>
                    <a:pt x="173001" y="39550"/>
                  </a:lnTo>
                  <a:lnTo>
                    <a:pt x="173059" y="39999"/>
                  </a:lnTo>
                  <a:lnTo>
                    <a:pt x="173107" y="40432"/>
                  </a:lnTo>
                  <a:lnTo>
                    <a:pt x="173145" y="40880"/>
                  </a:lnTo>
                  <a:lnTo>
                    <a:pt x="173164" y="41112"/>
                  </a:lnTo>
                  <a:lnTo>
                    <a:pt x="173174" y="41343"/>
                  </a:lnTo>
                  <a:lnTo>
                    <a:pt x="173174" y="41575"/>
                  </a:lnTo>
                  <a:lnTo>
                    <a:pt x="173164" y="41806"/>
                  </a:lnTo>
                  <a:lnTo>
                    <a:pt x="173145" y="42030"/>
                  </a:lnTo>
                  <a:lnTo>
                    <a:pt x="173107" y="42262"/>
                  </a:lnTo>
                  <a:lnTo>
                    <a:pt x="173059" y="42478"/>
                  </a:lnTo>
                  <a:lnTo>
                    <a:pt x="172992" y="42695"/>
                  </a:lnTo>
                  <a:lnTo>
                    <a:pt x="172905" y="42904"/>
                  </a:lnTo>
                  <a:lnTo>
                    <a:pt x="172857" y="43001"/>
                  </a:lnTo>
                  <a:lnTo>
                    <a:pt x="172800" y="43098"/>
                  </a:lnTo>
                  <a:lnTo>
                    <a:pt x="172733" y="43195"/>
                  </a:lnTo>
                  <a:lnTo>
                    <a:pt x="172666" y="43293"/>
                  </a:lnTo>
                  <a:lnTo>
                    <a:pt x="172589" y="43382"/>
                  </a:lnTo>
                  <a:lnTo>
                    <a:pt x="172512" y="43464"/>
                  </a:lnTo>
                  <a:lnTo>
                    <a:pt x="172445" y="43532"/>
                  </a:lnTo>
                  <a:lnTo>
                    <a:pt x="172369" y="43584"/>
                  </a:lnTo>
                  <a:lnTo>
                    <a:pt x="172206" y="43681"/>
                  </a:lnTo>
                  <a:lnTo>
                    <a:pt x="172177" y="43771"/>
                  </a:lnTo>
                  <a:lnTo>
                    <a:pt x="172139" y="43860"/>
                  </a:lnTo>
                  <a:lnTo>
                    <a:pt x="172091" y="43950"/>
                  </a:lnTo>
                  <a:lnTo>
                    <a:pt x="172043" y="44032"/>
                  </a:lnTo>
                  <a:lnTo>
                    <a:pt x="171976" y="44114"/>
                  </a:lnTo>
                  <a:lnTo>
                    <a:pt x="171909" y="44189"/>
                  </a:lnTo>
                  <a:lnTo>
                    <a:pt x="171832" y="44256"/>
                  </a:lnTo>
                  <a:lnTo>
                    <a:pt x="171746" y="44323"/>
                  </a:lnTo>
                  <a:lnTo>
                    <a:pt x="171650" y="44383"/>
                  </a:lnTo>
                  <a:lnTo>
                    <a:pt x="171545" y="44435"/>
                  </a:lnTo>
                  <a:lnTo>
                    <a:pt x="171439" y="44480"/>
                  </a:lnTo>
                  <a:lnTo>
                    <a:pt x="171315" y="44518"/>
                  </a:lnTo>
                  <a:lnTo>
                    <a:pt x="171190" y="44547"/>
                  </a:lnTo>
                  <a:lnTo>
                    <a:pt x="171046" y="44570"/>
                  </a:lnTo>
                  <a:lnTo>
                    <a:pt x="170903" y="44577"/>
                  </a:lnTo>
                  <a:lnTo>
                    <a:pt x="170749" y="44585"/>
                  </a:lnTo>
                  <a:lnTo>
                    <a:pt x="166093" y="44450"/>
                  </a:lnTo>
                  <a:lnTo>
                    <a:pt x="161426" y="44331"/>
                  </a:lnTo>
                  <a:lnTo>
                    <a:pt x="156769" y="44211"/>
                  </a:lnTo>
                  <a:lnTo>
                    <a:pt x="152113" y="44107"/>
                  </a:lnTo>
                  <a:lnTo>
                    <a:pt x="147456" y="44010"/>
                  </a:lnTo>
                  <a:lnTo>
                    <a:pt x="142789" y="43920"/>
                  </a:lnTo>
                  <a:lnTo>
                    <a:pt x="138133" y="43838"/>
                  </a:lnTo>
                  <a:lnTo>
                    <a:pt x="133476" y="43756"/>
                  </a:lnTo>
                  <a:lnTo>
                    <a:pt x="128819" y="43688"/>
                  </a:lnTo>
                  <a:lnTo>
                    <a:pt x="124162" y="43621"/>
                  </a:lnTo>
                  <a:lnTo>
                    <a:pt x="114849" y="43502"/>
                  </a:lnTo>
                  <a:lnTo>
                    <a:pt x="105535" y="43397"/>
                  </a:lnTo>
                  <a:lnTo>
                    <a:pt x="96221" y="43300"/>
                  </a:lnTo>
                  <a:lnTo>
                    <a:pt x="77594" y="43128"/>
                  </a:lnTo>
                  <a:lnTo>
                    <a:pt x="68281" y="43039"/>
                  </a:lnTo>
                  <a:lnTo>
                    <a:pt x="58957" y="42949"/>
                  </a:lnTo>
                  <a:lnTo>
                    <a:pt x="49644" y="42844"/>
                  </a:lnTo>
                  <a:lnTo>
                    <a:pt x="40330" y="42732"/>
                  </a:lnTo>
                  <a:lnTo>
                    <a:pt x="35673" y="42665"/>
                  </a:lnTo>
                  <a:lnTo>
                    <a:pt x="31007" y="42598"/>
                  </a:lnTo>
                  <a:lnTo>
                    <a:pt x="26350" y="42523"/>
                  </a:lnTo>
                  <a:lnTo>
                    <a:pt x="21693" y="42441"/>
                  </a:lnTo>
                  <a:lnTo>
                    <a:pt x="21521" y="42426"/>
                  </a:lnTo>
                  <a:lnTo>
                    <a:pt x="21368" y="42404"/>
                  </a:lnTo>
                  <a:lnTo>
                    <a:pt x="21234" y="42359"/>
                  </a:lnTo>
                  <a:lnTo>
                    <a:pt x="21109" y="42307"/>
                  </a:lnTo>
                  <a:lnTo>
                    <a:pt x="20994" y="42239"/>
                  </a:lnTo>
                  <a:lnTo>
                    <a:pt x="20908" y="42165"/>
                  </a:lnTo>
                  <a:lnTo>
                    <a:pt x="20822" y="42083"/>
                  </a:lnTo>
                  <a:lnTo>
                    <a:pt x="20754" y="41993"/>
                  </a:lnTo>
                  <a:lnTo>
                    <a:pt x="20707" y="41903"/>
                  </a:lnTo>
                  <a:lnTo>
                    <a:pt x="20668" y="41799"/>
                  </a:lnTo>
                  <a:lnTo>
                    <a:pt x="20649" y="41702"/>
                  </a:lnTo>
                  <a:lnTo>
                    <a:pt x="20639" y="41597"/>
                  </a:lnTo>
                  <a:lnTo>
                    <a:pt x="20649" y="41492"/>
                  </a:lnTo>
                  <a:lnTo>
                    <a:pt x="20668" y="41388"/>
                  </a:lnTo>
                  <a:lnTo>
                    <a:pt x="20707" y="41291"/>
                  </a:lnTo>
                  <a:lnTo>
                    <a:pt x="20754" y="41194"/>
                  </a:lnTo>
                  <a:lnTo>
                    <a:pt x="20754" y="41186"/>
                  </a:lnTo>
                  <a:lnTo>
                    <a:pt x="20745" y="41179"/>
                  </a:lnTo>
                  <a:lnTo>
                    <a:pt x="20735" y="41164"/>
                  </a:lnTo>
                  <a:lnTo>
                    <a:pt x="20726" y="41156"/>
                  </a:lnTo>
                  <a:lnTo>
                    <a:pt x="20611" y="40850"/>
                  </a:lnTo>
                  <a:lnTo>
                    <a:pt x="20505" y="40529"/>
                  </a:lnTo>
                  <a:lnTo>
                    <a:pt x="20419" y="40193"/>
                  </a:lnTo>
                  <a:lnTo>
                    <a:pt x="20333" y="39849"/>
                  </a:lnTo>
                  <a:lnTo>
                    <a:pt x="20266" y="39491"/>
                  </a:lnTo>
                  <a:lnTo>
                    <a:pt x="20208" y="39132"/>
                  </a:lnTo>
                  <a:lnTo>
                    <a:pt x="20170" y="38766"/>
                  </a:lnTo>
                  <a:lnTo>
                    <a:pt x="20141" y="38400"/>
                  </a:lnTo>
                  <a:lnTo>
                    <a:pt x="20141" y="38034"/>
                  </a:lnTo>
                  <a:lnTo>
                    <a:pt x="20151" y="37668"/>
                  </a:lnTo>
                  <a:lnTo>
                    <a:pt x="20180" y="37310"/>
                  </a:lnTo>
                  <a:lnTo>
                    <a:pt x="20237" y="36966"/>
                  </a:lnTo>
                  <a:lnTo>
                    <a:pt x="20266" y="36794"/>
                  </a:lnTo>
                  <a:lnTo>
                    <a:pt x="20304" y="36623"/>
                  </a:lnTo>
                  <a:lnTo>
                    <a:pt x="20352" y="36458"/>
                  </a:lnTo>
                  <a:lnTo>
                    <a:pt x="20400" y="36301"/>
                  </a:lnTo>
                  <a:lnTo>
                    <a:pt x="20457" y="36137"/>
                  </a:lnTo>
                  <a:lnTo>
                    <a:pt x="20524" y="35988"/>
                  </a:lnTo>
                  <a:lnTo>
                    <a:pt x="20592" y="35838"/>
                  </a:lnTo>
                  <a:lnTo>
                    <a:pt x="20668" y="35689"/>
                  </a:lnTo>
                  <a:lnTo>
                    <a:pt x="20697" y="35644"/>
                  </a:lnTo>
                  <a:lnTo>
                    <a:pt x="20726" y="35607"/>
                  </a:lnTo>
                  <a:lnTo>
                    <a:pt x="20754" y="35562"/>
                  </a:lnTo>
                  <a:lnTo>
                    <a:pt x="20793" y="35532"/>
                  </a:lnTo>
                  <a:lnTo>
                    <a:pt x="20831" y="35502"/>
                  </a:lnTo>
                  <a:lnTo>
                    <a:pt x="20879" y="35472"/>
                  </a:lnTo>
                  <a:lnTo>
                    <a:pt x="20927" y="35450"/>
                  </a:lnTo>
                  <a:lnTo>
                    <a:pt x="20975" y="35435"/>
                  </a:lnTo>
                  <a:lnTo>
                    <a:pt x="20937" y="35360"/>
                  </a:lnTo>
                  <a:lnTo>
                    <a:pt x="20917" y="35286"/>
                  </a:lnTo>
                  <a:lnTo>
                    <a:pt x="20898" y="35203"/>
                  </a:lnTo>
                  <a:lnTo>
                    <a:pt x="20898" y="35129"/>
                  </a:lnTo>
                  <a:lnTo>
                    <a:pt x="20898" y="35046"/>
                  </a:lnTo>
                  <a:lnTo>
                    <a:pt x="20917" y="34972"/>
                  </a:lnTo>
                  <a:lnTo>
                    <a:pt x="20946" y="34897"/>
                  </a:lnTo>
                  <a:lnTo>
                    <a:pt x="20984" y="34822"/>
                  </a:lnTo>
                  <a:lnTo>
                    <a:pt x="21032" y="34755"/>
                  </a:lnTo>
                  <a:lnTo>
                    <a:pt x="21099" y="34688"/>
                  </a:lnTo>
                  <a:lnTo>
                    <a:pt x="21176" y="34628"/>
                  </a:lnTo>
                  <a:lnTo>
                    <a:pt x="21253" y="34576"/>
                  </a:lnTo>
                  <a:lnTo>
                    <a:pt x="21358" y="34531"/>
                  </a:lnTo>
                  <a:lnTo>
                    <a:pt x="21464" y="34494"/>
                  </a:lnTo>
                  <a:lnTo>
                    <a:pt x="21588" y="34464"/>
                  </a:lnTo>
                  <a:lnTo>
                    <a:pt x="21713" y="34449"/>
                  </a:lnTo>
                  <a:lnTo>
                    <a:pt x="24175" y="34262"/>
                  </a:lnTo>
                  <a:lnTo>
                    <a:pt x="26638" y="34083"/>
                  </a:lnTo>
                  <a:lnTo>
                    <a:pt x="29100" y="33926"/>
                  </a:lnTo>
                  <a:lnTo>
                    <a:pt x="31563" y="33784"/>
                  </a:lnTo>
                  <a:lnTo>
                    <a:pt x="34035" y="33650"/>
                  </a:lnTo>
                  <a:lnTo>
                    <a:pt x="36507" y="33530"/>
                  </a:lnTo>
                  <a:lnTo>
                    <a:pt x="38989" y="33426"/>
                  </a:lnTo>
                  <a:lnTo>
                    <a:pt x="41461" y="33329"/>
                  </a:lnTo>
                  <a:lnTo>
                    <a:pt x="43943" y="33246"/>
                  </a:lnTo>
                  <a:lnTo>
                    <a:pt x="46424" y="33172"/>
                  </a:lnTo>
                  <a:lnTo>
                    <a:pt x="48906" y="33112"/>
                  </a:lnTo>
                  <a:lnTo>
                    <a:pt x="51397" y="33060"/>
                  </a:lnTo>
                  <a:lnTo>
                    <a:pt x="53879" y="33015"/>
                  </a:lnTo>
                  <a:lnTo>
                    <a:pt x="56370" y="32978"/>
                  </a:lnTo>
                  <a:lnTo>
                    <a:pt x="58852" y="32948"/>
                  </a:lnTo>
                  <a:lnTo>
                    <a:pt x="61343" y="32933"/>
                  </a:lnTo>
                  <a:lnTo>
                    <a:pt x="63835" y="32918"/>
                  </a:lnTo>
                  <a:lnTo>
                    <a:pt x="66316" y="32910"/>
                  </a:lnTo>
                  <a:close/>
                  <a:moveTo>
                    <a:pt x="72937" y="47072"/>
                  </a:moveTo>
                  <a:lnTo>
                    <a:pt x="77661" y="47087"/>
                  </a:lnTo>
                  <a:lnTo>
                    <a:pt x="82385" y="47109"/>
                  </a:lnTo>
                  <a:lnTo>
                    <a:pt x="87119" y="47147"/>
                  </a:lnTo>
                  <a:lnTo>
                    <a:pt x="91843" y="47192"/>
                  </a:lnTo>
                  <a:lnTo>
                    <a:pt x="96576" y="47251"/>
                  </a:lnTo>
                  <a:lnTo>
                    <a:pt x="101300" y="47311"/>
                  </a:lnTo>
                  <a:lnTo>
                    <a:pt x="106033" y="47386"/>
                  </a:lnTo>
                  <a:lnTo>
                    <a:pt x="110757" y="47468"/>
                  </a:lnTo>
                  <a:lnTo>
                    <a:pt x="115481" y="47558"/>
                  </a:lnTo>
                  <a:lnTo>
                    <a:pt x="120215" y="47655"/>
                  </a:lnTo>
                  <a:lnTo>
                    <a:pt x="124938" y="47759"/>
                  </a:lnTo>
                  <a:lnTo>
                    <a:pt x="129662" y="47871"/>
                  </a:lnTo>
                  <a:lnTo>
                    <a:pt x="134386" y="47991"/>
                  </a:lnTo>
                  <a:lnTo>
                    <a:pt x="139110" y="48110"/>
                  </a:lnTo>
                  <a:lnTo>
                    <a:pt x="143834" y="48237"/>
                  </a:lnTo>
                  <a:lnTo>
                    <a:pt x="153272" y="48506"/>
                  </a:lnTo>
                  <a:lnTo>
                    <a:pt x="162701" y="48790"/>
                  </a:lnTo>
                  <a:lnTo>
                    <a:pt x="172120" y="49081"/>
                  </a:lnTo>
                  <a:lnTo>
                    <a:pt x="172302" y="49096"/>
                  </a:lnTo>
                  <a:lnTo>
                    <a:pt x="172465" y="49119"/>
                  </a:lnTo>
                  <a:lnTo>
                    <a:pt x="172618" y="49148"/>
                  </a:lnTo>
                  <a:lnTo>
                    <a:pt x="172771" y="49193"/>
                  </a:lnTo>
                  <a:lnTo>
                    <a:pt x="172905" y="49238"/>
                  </a:lnTo>
                  <a:lnTo>
                    <a:pt x="173030" y="49298"/>
                  </a:lnTo>
                  <a:lnTo>
                    <a:pt x="173154" y="49365"/>
                  </a:lnTo>
                  <a:lnTo>
                    <a:pt x="173260" y="49440"/>
                  </a:lnTo>
                  <a:lnTo>
                    <a:pt x="173356" y="49514"/>
                  </a:lnTo>
                  <a:lnTo>
                    <a:pt x="173452" y="49597"/>
                  </a:lnTo>
                  <a:lnTo>
                    <a:pt x="173528" y="49686"/>
                  </a:lnTo>
                  <a:lnTo>
                    <a:pt x="173605" y="49783"/>
                  </a:lnTo>
                  <a:lnTo>
                    <a:pt x="173662" y="49880"/>
                  </a:lnTo>
                  <a:lnTo>
                    <a:pt x="173720" y="49985"/>
                  </a:lnTo>
                  <a:lnTo>
                    <a:pt x="173768" y="50090"/>
                  </a:lnTo>
                  <a:lnTo>
                    <a:pt x="173796" y="50194"/>
                  </a:lnTo>
                  <a:lnTo>
                    <a:pt x="173835" y="50224"/>
                  </a:lnTo>
                  <a:lnTo>
                    <a:pt x="173854" y="50246"/>
                  </a:lnTo>
                  <a:lnTo>
                    <a:pt x="173854" y="50261"/>
                  </a:lnTo>
                  <a:lnTo>
                    <a:pt x="174026" y="50597"/>
                  </a:lnTo>
                  <a:lnTo>
                    <a:pt x="174180" y="50941"/>
                  </a:lnTo>
                  <a:lnTo>
                    <a:pt x="174323" y="51285"/>
                  </a:lnTo>
                  <a:lnTo>
                    <a:pt x="174458" y="51621"/>
                  </a:lnTo>
                  <a:lnTo>
                    <a:pt x="174582" y="51964"/>
                  </a:lnTo>
                  <a:lnTo>
                    <a:pt x="174688" y="52308"/>
                  </a:lnTo>
                  <a:lnTo>
                    <a:pt x="174783" y="52652"/>
                  </a:lnTo>
                  <a:lnTo>
                    <a:pt x="174870" y="52995"/>
                  </a:lnTo>
                  <a:lnTo>
                    <a:pt x="174946" y="53339"/>
                  </a:lnTo>
                  <a:lnTo>
                    <a:pt x="175004" y="53690"/>
                  </a:lnTo>
                  <a:lnTo>
                    <a:pt x="175042" y="54041"/>
                  </a:lnTo>
                  <a:lnTo>
                    <a:pt x="175080" y="54392"/>
                  </a:lnTo>
                  <a:lnTo>
                    <a:pt x="175090" y="54750"/>
                  </a:lnTo>
                  <a:lnTo>
                    <a:pt x="175100" y="55101"/>
                  </a:lnTo>
                  <a:lnTo>
                    <a:pt x="175090" y="55467"/>
                  </a:lnTo>
                  <a:lnTo>
                    <a:pt x="175061" y="55826"/>
                  </a:lnTo>
                  <a:lnTo>
                    <a:pt x="175052" y="55916"/>
                  </a:lnTo>
                  <a:lnTo>
                    <a:pt x="175033" y="56005"/>
                  </a:lnTo>
                  <a:lnTo>
                    <a:pt x="175004" y="56087"/>
                  </a:lnTo>
                  <a:lnTo>
                    <a:pt x="174975" y="56170"/>
                  </a:lnTo>
                  <a:lnTo>
                    <a:pt x="174937" y="56244"/>
                  </a:lnTo>
                  <a:lnTo>
                    <a:pt x="174889" y="56319"/>
                  </a:lnTo>
                  <a:lnTo>
                    <a:pt x="174841" y="56386"/>
                  </a:lnTo>
                  <a:lnTo>
                    <a:pt x="174783" y="56446"/>
                  </a:lnTo>
                  <a:lnTo>
                    <a:pt x="174726" y="56506"/>
                  </a:lnTo>
                  <a:lnTo>
                    <a:pt x="174668" y="56565"/>
                  </a:lnTo>
                  <a:lnTo>
                    <a:pt x="174601" y="56618"/>
                  </a:lnTo>
                  <a:lnTo>
                    <a:pt x="174525" y="56670"/>
                  </a:lnTo>
                  <a:lnTo>
                    <a:pt x="174381" y="56752"/>
                  </a:lnTo>
                  <a:lnTo>
                    <a:pt x="174218" y="56827"/>
                  </a:lnTo>
                  <a:lnTo>
                    <a:pt x="174046" y="56887"/>
                  </a:lnTo>
                  <a:lnTo>
                    <a:pt x="173873" y="56931"/>
                  </a:lnTo>
                  <a:lnTo>
                    <a:pt x="173691" y="56954"/>
                  </a:lnTo>
                  <a:lnTo>
                    <a:pt x="173509" y="56969"/>
                  </a:lnTo>
                  <a:lnTo>
                    <a:pt x="173327" y="56969"/>
                  </a:lnTo>
                  <a:lnTo>
                    <a:pt x="173145" y="56954"/>
                  </a:lnTo>
                  <a:lnTo>
                    <a:pt x="172972" y="56924"/>
                  </a:lnTo>
                  <a:lnTo>
                    <a:pt x="172810" y="56879"/>
                  </a:lnTo>
                  <a:lnTo>
                    <a:pt x="172771" y="56946"/>
                  </a:lnTo>
                  <a:lnTo>
                    <a:pt x="172714" y="57014"/>
                  </a:lnTo>
                  <a:lnTo>
                    <a:pt x="172666" y="57073"/>
                  </a:lnTo>
                  <a:lnTo>
                    <a:pt x="172608" y="57133"/>
                  </a:lnTo>
                  <a:lnTo>
                    <a:pt x="172541" y="57193"/>
                  </a:lnTo>
                  <a:lnTo>
                    <a:pt x="172465" y="57245"/>
                  </a:lnTo>
                  <a:lnTo>
                    <a:pt x="172398" y="57297"/>
                  </a:lnTo>
                  <a:lnTo>
                    <a:pt x="172311" y="57350"/>
                  </a:lnTo>
                  <a:lnTo>
                    <a:pt x="172225" y="57387"/>
                  </a:lnTo>
                  <a:lnTo>
                    <a:pt x="172129" y="57432"/>
                  </a:lnTo>
                  <a:lnTo>
                    <a:pt x="172033" y="57462"/>
                  </a:lnTo>
                  <a:lnTo>
                    <a:pt x="171938" y="57492"/>
                  </a:lnTo>
                  <a:lnTo>
                    <a:pt x="171823" y="57514"/>
                  </a:lnTo>
                  <a:lnTo>
                    <a:pt x="171708" y="57529"/>
                  </a:lnTo>
                  <a:lnTo>
                    <a:pt x="171593" y="57536"/>
                  </a:lnTo>
                  <a:lnTo>
                    <a:pt x="171468" y="57544"/>
                  </a:lnTo>
                  <a:lnTo>
                    <a:pt x="166773" y="57499"/>
                  </a:lnTo>
                  <a:lnTo>
                    <a:pt x="162087" y="57462"/>
                  </a:lnTo>
                  <a:lnTo>
                    <a:pt x="157392" y="57439"/>
                  </a:lnTo>
                  <a:lnTo>
                    <a:pt x="152688" y="57417"/>
                  </a:lnTo>
                  <a:lnTo>
                    <a:pt x="147992" y="57402"/>
                  </a:lnTo>
                  <a:lnTo>
                    <a:pt x="143288" y="57395"/>
                  </a:lnTo>
                  <a:lnTo>
                    <a:pt x="133878" y="57380"/>
                  </a:lnTo>
                  <a:lnTo>
                    <a:pt x="115040" y="57372"/>
                  </a:lnTo>
                  <a:lnTo>
                    <a:pt x="105621" y="57357"/>
                  </a:lnTo>
                  <a:lnTo>
                    <a:pt x="100907" y="57342"/>
                  </a:lnTo>
                  <a:lnTo>
                    <a:pt x="96193" y="57320"/>
                  </a:lnTo>
                  <a:lnTo>
                    <a:pt x="91478" y="57297"/>
                  </a:lnTo>
                  <a:lnTo>
                    <a:pt x="86764" y="57268"/>
                  </a:lnTo>
                  <a:lnTo>
                    <a:pt x="82059" y="57223"/>
                  </a:lnTo>
                  <a:lnTo>
                    <a:pt x="77345" y="57170"/>
                  </a:lnTo>
                  <a:lnTo>
                    <a:pt x="72640" y="57111"/>
                  </a:lnTo>
                  <a:lnTo>
                    <a:pt x="67936" y="57036"/>
                  </a:lnTo>
                  <a:lnTo>
                    <a:pt x="63231" y="56954"/>
                  </a:lnTo>
                  <a:lnTo>
                    <a:pt x="58526" y="56857"/>
                  </a:lnTo>
                  <a:lnTo>
                    <a:pt x="53822" y="56745"/>
                  </a:lnTo>
                  <a:lnTo>
                    <a:pt x="49126" y="56618"/>
                  </a:lnTo>
                  <a:lnTo>
                    <a:pt x="44431" y="56468"/>
                  </a:lnTo>
                  <a:lnTo>
                    <a:pt x="42084" y="56394"/>
                  </a:lnTo>
                  <a:lnTo>
                    <a:pt x="39736" y="56304"/>
                  </a:lnTo>
                  <a:lnTo>
                    <a:pt x="37389" y="56222"/>
                  </a:lnTo>
                  <a:lnTo>
                    <a:pt x="35051" y="56125"/>
                  </a:lnTo>
                  <a:lnTo>
                    <a:pt x="32703" y="56028"/>
                  </a:lnTo>
                  <a:lnTo>
                    <a:pt x="30365" y="55931"/>
                  </a:lnTo>
                  <a:lnTo>
                    <a:pt x="28018" y="55819"/>
                  </a:lnTo>
                  <a:lnTo>
                    <a:pt x="25680" y="55706"/>
                  </a:lnTo>
                  <a:lnTo>
                    <a:pt x="23342" y="55587"/>
                  </a:lnTo>
                  <a:lnTo>
                    <a:pt x="21004" y="55467"/>
                  </a:lnTo>
                  <a:lnTo>
                    <a:pt x="20946" y="55460"/>
                  </a:lnTo>
                  <a:lnTo>
                    <a:pt x="20889" y="55438"/>
                  </a:lnTo>
                  <a:lnTo>
                    <a:pt x="20841" y="55423"/>
                  </a:lnTo>
                  <a:lnTo>
                    <a:pt x="20783" y="55400"/>
                  </a:lnTo>
                  <a:lnTo>
                    <a:pt x="20716" y="55467"/>
                  </a:lnTo>
                  <a:lnTo>
                    <a:pt x="20639" y="55527"/>
                  </a:lnTo>
                  <a:lnTo>
                    <a:pt x="20563" y="55579"/>
                  </a:lnTo>
                  <a:lnTo>
                    <a:pt x="20477" y="55632"/>
                  </a:lnTo>
                  <a:lnTo>
                    <a:pt x="20381" y="55677"/>
                  </a:lnTo>
                  <a:lnTo>
                    <a:pt x="20285" y="55714"/>
                  </a:lnTo>
                  <a:lnTo>
                    <a:pt x="20189" y="55744"/>
                  </a:lnTo>
                  <a:lnTo>
                    <a:pt x="20093" y="55774"/>
                  </a:lnTo>
                  <a:lnTo>
                    <a:pt x="19988" y="55796"/>
                  </a:lnTo>
                  <a:lnTo>
                    <a:pt x="19883" y="55811"/>
                  </a:lnTo>
                  <a:lnTo>
                    <a:pt x="19768" y="55819"/>
                  </a:lnTo>
                  <a:lnTo>
                    <a:pt x="19662" y="55826"/>
                  </a:lnTo>
                  <a:lnTo>
                    <a:pt x="19557" y="55826"/>
                  </a:lnTo>
                  <a:lnTo>
                    <a:pt x="19442" y="55819"/>
                  </a:lnTo>
                  <a:lnTo>
                    <a:pt x="19336" y="55811"/>
                  </a:lnTo>
                  <a:lnTo>
                    <a:pt x="19231" y="55796"/>
                  </a:lnTo>
                  <a:lnTo>
                    <a:pt x="19126" y="55774"/>
                  </a:lnTo>
                  <a:lnTo>
                    <a:pt x="19030" y="55744"/>
                  </a:lnTo>
                  <a:lnTo>
                    <a:pt x="18934" y="55706"/>
                  </a:lnTo>
                  <a:lnTo>
                    <a:pt x="18838" y="55669"/>
                  </a:lnTo>
                  <a:lnTo>
                    <a:pt x="18742" y="55624"/>
                  </a:lnTo>
                  <a:lnTo>
                    <a:pt x="18656" y="55572"/>
                  </a:lnTo>
                  <a:lnTo>
                    <a:pt x="18579" y="55520"/>
                  </a:lnTo>
                  <a:lnTo>
                    <a:pt x="18503" y="55460"/>
                  </a:lnTo>
                  <a:lnTo>
                    <a:pt x="18436" y="55393"/>
                  </a:lnTo>
                  <a:lnTo>
                    <a:pt x="18378" y="55318"/>
                  </a:lnTo>
                  <a:lnTo>
                    <a:pt x="18330" y="55236"/>
                  </a:lnTo>
                  <a:lnTo>
                    <a:pt x="18282" y="55154"/>
                  </a:lnTo>
                  <a:lnTo>
                    <a:pt x="18244" y="55064"/>
                  </a:lnTo>
                  <a:lnTo>
                    <a:pt x="18225" y="54967"/>
                  </a:lnTo>
                  <a:lnTo>
                    <a:pt x="18206" y="54862"/>
                  </a:lnTo>
                  <a:lnTo>
                    <a:pt x="18196" y="54758"/>
                  </a:lnTo>
                  <a:lnTo>
                    <a:pt x="18196" y="54444"/>
                  </a:lnTo>
                  <a:lnTo>
                    <a:pt x="18187" y="54130"/>
                  </a:lnTo>
                  <a:lnTo>
                    <a:pt x="18158" y="53473"/>
                  </a:lnTo>
                  <a:lnTo>
                    <a:pt x="18148" y="53145"/>
                  </a:lnTo>
                  <a:lnTo>
                    <a:pt x="18148" y="52808"/>
                  </a:lnTo>
                  <a:lnTo>
                    <a:pt x="18148" y="52472"/>
                  </a:lnTo>
                  <a:lnTo>
                    <a:pt x="18167" y="52136"/>
                  </a:lnTo>
                  <a:lnTo>
                    <a:pt x="18196" y="51800"/>
                  </a:lnTo>
                  <a:lnTo>
                    <a:pt x="18244" y="51471"/>
                  </a:lnTo>
                  <a:lnTo>
                    <a:pt x="18311" y="51150"/>
                  </a:lnTo>
                  <a:lnTo>
                    <a:pt x="18349" y="50993"/>
                  </a:lnTo>
                  <a:lnTo>
                    <a:pt x="18397" y="50829"/>
                  </a:lnTo>
                  <a:lnTo>
                    <a:pt x="18445" y="50680"/>
                  </a:lnTo>
                  <a:lnTo>
                    <a:pt x="18512" y="50523"/>
                  </a:lnTo>
                  <a:lnTo>
                    <a:pt x="18579" y="50373"/>
                  </a:lnTo>
                  <a:lnTo>
                    <a:pt x="18646" y="50224"/>
                  </a:lnTo>
                  <a:lnTo>
                    <a:pt x="18733" y="50075"/>
                  </a:lnTo>
                  <a:lnTo>
                    <a:pt x="18819" y="49933"/>
                  </a:lnTo>
                  <a:lnTo>
                    <a:pt x="18915" y="49798"/>
                  </a:lnTo>
                  <a:lnTo>
                    <a:pt x="19020" y="49656"/>
                  </a:lnTo>
                  <a:lnTo>
                    <a:pt x="19078" y="49597"/>
                  </a:lnTo>
                  <a:lnTo>
                    <a:pt x="19145" y="49537"/>
                  </a:lnTo>
                  <a:lnTo>
                    <a:pt x="19212" y="49492"/>
                  </a:lnTo>
                  <a:lnTo>
                    <a:pt x="19288" y="49455"/>
                  </a:lnTo>
                  <a:lnTo>
                    <a:pt x="19375" y="49425"/>
                  </a:lnTo>
                  <a:lnTo>
                    <a:pt x="19451" y="49402"/>
                  </a:lnTo>
                  <a:lnTo>
                    <a:pt x="19547" y="49387"/>
                  </a:lnTo>
                  <a:lnTo>
                    <a:pt x="19720" y="49387"/>
                  </a:lnTo>
                  <a:lnTo>
                    <a:pt x="19806" y="49402"/>
                  </a:lnTo>
                  <a:lnTo>
                    <a:pt x="19892" y="49425"/>
                  </a:lnTo>
                  <a:lnTo>
                    <a:pt x="19978" y="49455"/>
                  </a:lnTo>
                  <a:lnTo>
                    <a:pt x="20055" y="49492"/>
                  </a:lnTo>
                  <a:lnTo>
                    <a:pt x="20132" y="49537"/>
                  </a:lnTo>
                  <a:lnTo>
                    <a:pt x="20199" y="49597"/>
                  </a:lnTo>
                  <a:lnTo>
                    <a:pt x="20256" y="49656"/>
                  </a:lnTo>
                  <a:lnTo>
                    <a:pt x="20457" y="49447"/>
                  </a:lnTo>
                  <a:lnTo>
                    <a:pt x="20371" y="49410"/>
                  </a:lnTo>
                  <a:lnTo>
                    <a:pt x="20304" y="49365"/>
                  </a:lnTo>
                  <a:lnTo>
                    <a:pt x="20237" y="49320"/>
                  </a:lnTo>
                  <a:lnTo>
                    <a:pt x="20170" y="49275"/>
                  </a:lnTo>
                  <a:lnTo>
                    <a:pt x="20122" y="49216"/>
                  </a:lnTo>
                  <a:lnTo>
                    <a:pt x="20074" y="49163"/>
                  </a:lnTo>
                  <a:lnTo>
                    <a:pt x="20026" y="49104"/>
                  </a:lnTo>
                  <a:lnTo>
                    <a:pt x="19997" y="49044"/>
                  </a:lnTo>
                  <a:lnTo>
                    <a:pt x="19969" y="48977"/>
                  </a:lnTo>
                  <a:lnTo>
                    <a:pt x="19940" y="48917"/>
                  </a:lnTo>
                  <a:lnTo>
                    <a:pt x="19921" y="48850"/>
                  </a:lnTo>
                  <a:lnTo>
                    <a:pt x="19911" y="48782"/>
                  </a:lnTo>
                  <a:lnTo>
                    <a:pt x="19911" y="48715"/>
                  </a:lnTo>
                  <a:lnTo>
                    <a:pt x="19911" y="48641"/>
                  </a:lnTo>
                  <a:lnTo>
                    <a:pt x="19921" y="48573"/>
                  </a:lnTo>
                  <a:lnTo>
                    <a:pt x="19930" y="48506"/>
                  </a:lnTo>
                  <a:lnTo>
                    <a:pt x="19959" y="48439"/>
                  </a:lnTo>
                  <a:lnTo>
                    <a:pt x="19978" y="48372"/>
                  </a:lnTo>
                  <a:lnTo>
                    <a:pt x="20017" y="48312"/>
                  </a:lnTo>
                  <a:lnTo>
                    <a:pt x="20055" y="48252"/>
                  </a:lnTo>
                  <a:lnTo>
                    <a:pt x="20103" y="48192"/>
                  </a:lnTo>
                  <a:lnTo>
                    <a:pt x="20151" y="48133"/>
                  </a:lnTo>
                  <a:lnTo>
                    <a:pt x="20208" y="48080"/>
                  </a:lnTo>
                  <a:lnTo>
                    <a:pt x="20275" y="48028"/>
                  </a:lnTo>
                  <a:lnTo>
                    <a:pt x="20342" y="47983"/>
                  </a:lnTo>
                  <a:lnTo>
                    <a:pt x="20419" y="47938"/>
                  </a:lnTo>
                  <a:lnTo>
                    <a:pt x="20496" y="47901"/>
                  </a:lnTo>
                  <a:lnTo>
                    <a:pt x="20592" y="47871"/>
                  </a:lnTo>
                  <a:lnTo>
                    <a:pt x="20678" y="47841"/>
                  </a:lnTo>
                  <a:lnTo>
                    <a:pt x="20783" y="47819"/>
                  </a:lnTo>
                  <a:lnTo>
                    <a:pt x="20889" y="47804"/>
                  </a:lnTo>
                  <a:lnTo>
                    <a:pt x="21004" y="47797"/>
                  </a:lnTo>
                  <a:lnTo>
                    <a:pt x="25718" y="47655"/>
                  </a:lnTo>
                  <a:lnTo>
                    <a:pt x="30432" y="47528"/>
                  </a:lnTo>
                  <a:lnTo>
                    <a:pt x="35146" y="47423"/>
                  </a:lnTo>
                  <a:lnTo>
                    <a:pt x="39870" y="47333"/>
                  </a:lnTo>
                  <a:lnTo>
                    <a:pt x="44585" y="47251"/>
                  </a:lnTo>
                  <a:lnTo>
                    <a:pt x="49309" y="47192"/>
                  </a:lnTo>
                  <a:lnTo>
                    <a:pt x="54032" y="47139"/>
                  </a:lnTo>
                  <a:lnTo>
                    <a:pt x="58756" y="47102"/>
                  </a:lnTo>
                  <a:lnTo>
                    <a:pt x="63480" y="47079"/>
                  </a:lnTo>
                  <a:lnTo>
                    <a:pt x="68204" y="47072"/>
                  </a:lnTo>
                  <a:close/>
                  <a:moveTo>
                    <a:pt x="1466" y="1"/>
                  </a:moveTo>
                  <a:lnTo>
                    <a:pt x="1466" y="46"/>
                  </a:lnTo>
                  <a:lnTo>
                    <a:pt x="1476" y="83"/>
                  </a:lnTo>
                  <a:lnTo>
                    <a:pt x="1485" y="120"/>
                  </a:lnTo>
                  <a:lnTo>
                    <a:pt x="1495" y="150"/>
                  </a:lnTo>
                  <a:lnTo>
                    <a:pt x="1543" y="1808"/>
                  </a:lnTo>
                  <a:lnTo>
                    <a:pt x="1591" y="3466"/>
                  </a:lnTo>
                  <a:lnTo>
                    <a:pt x="1629" y="5125"/>
                  </a:lnTo>
                  <a:lnTo>
                    <a:pt x="1667" y="6783"/>
                  </a:lnTo>
                  <a:lnTo>
                    <a:pt x="1687" y="8441"/>
                  </a:lnTo>
                  <a:lnTo>
                    <a:pt x="1706" y="10092"/>
                  </a:lnTo>
                  <a:lnTo>
                    <a:pt x="1715" y="11750"/>
                  </a:lnTo>
                  <a:lnTo>
                    <a:pt x="1725" y="13408"/>
                  </a:lnTo>
                  <a:lnTo>
                    <a:pt x="1715" y="16724"/>
                  </a:lnTo>
                  <a:lnTo>
                    <a:pt x="1687" y="20041"/>
                  </a:lnTo>
                  <a:lnTo>
                    <a:pt x="1648" y="23357"/>
                  </a:lnTo>
                  <a:lnTo>
                    <a:pt x="1591" y="26673"/>
                  </a:lnTo>
                  <a:lnTo>
                    <a:pt x="1524" y="29990"/>
                  </a:lnTo>
                  <a:lnTo>
                    <a:pt x="1447" y="33306"/>
                  </a:lnTo>
                  <a:lnTo>
                    <a:pt x="1274" y="39939"/>
                  </a:lnTo>
                  <a:lnTo>
                    <a:pt x="1112" y="46564"/>
                  </a:lnTo>
                  <a:lnTo>
                    <a:pt x="1035" y="49880"/>
                  </a:lnTo>
                  <a:lnTo>
                    <a:pt x="968" y="53197"/>
                  </a:lnTo>
                  <a:lnTo>
                    <a:pt x="958" y="53286"/>
                  </a:lnTo>
                  <a:lnTo>
                    <a:pt x="949" y="53346"/>
                  </a:lnTo>
                  <a:lnTo>
                    <a:pt x="939" y="53406"/>
                  </a:lnTo>
                  <a:lnTo>
                    <a:pt x="997" y="53525"/>
                  </a:lnTo>
                  <a:lnTo>
                    <a:pt x="1025" y="53637"/>
                  </a:lnTo>
                  <a:lnTo>
                    <a:pt x="1045" y="53757"/>
                  </a:lnTo>
                  <a:lnTo>
                    <a:pt x="1045" y="53876"/>
                  </a:lnTo>
                  <a:lnTo>
                    <a:pt x="1025" y="53996"/>
                  </a:lnTo>
                  <a:lnTo>
                    <a:pt x="987" y="54116"/>
                  </a:lnTo>
                  <a:lnTo>
                    <a:pt x="930" y="54235"/>
                  </a:lnTo>
                  <a:lnTo>
                    <a:pt x="862" y="54347"/>
                  </a:lnTo>
                  <a:lnTo>
                    <a:pt x="776" y="54967"/>
                  </a:lnTo>
                  <a:lnTo>
                    <a:pt x="680" y="55639"/>
                  </a:lnTo>
                  <a:lnTo>
                    <a:pt x="460" y="57141"/>
                  </a:lnTo>
                  <a:lnTo>
                    <a:pt x="355" y="57940"/>
                  </a:lnTo>
                  <a:lnTo>
                    <a:pt x="249" y="58761"/>
                  </a:lnTo>
                  <a:lnTo>
                    <a:pt x="153" y="59583"/>
                  </a:lnTo>
                  <a:lnTo>
                    <a:pt x="77" y="60405"/>
                  </a:lnTo>
                  <a:lnTo>
                    <a:pt x="48" y="60808"/>
                  </a:lnTo>
                  <a:lnTo>
                    <a:pt x="29" y="61204"/>
                  </a:lnTo>
                  <a:lnTo>
                    <a:pt x="10" y="61600"/>
                  </a:lnTo>
                  <a:lnTo>
                    <a:pt x="0" y="61981"/>
                  </a:lnTo>
                  <a:lnTo>
                    <a:pt x="0" y="62354"/>
                  </a:lnTo>
                  <a:lnTo>
                    <a:pt x="10" y="62720"/>
                  </a:lnTo>
                  <a:lnTo>
                    <a:pt x="19" y="63071"/>
                  </a:lnTo>
                  <a:lnTo>
                    <a:pt x="48" y="63407"/>
                  </a:lnTo>
                  <a:lnTo>
                    <a:pt x="86" y="63728"/>
                  </a:lnTo>
                  <a:lnTo>
                    <a:pt x="144" y="64035"/>
                  </a:lnTo>
                  <a:lnTo>
                    <a:pt x="201" y="64319"/>
                  </a:lnTo>
                  <a:lnTo>
                    <a:pt x="278" y="64587"/>
                  </a:lnTo>
                  <a:lnTo>
                    <a:pt x="364" y="64826"/>
                  </a:lnTo>
                  <a:lnTo>
                    <a:pt x="412" y="64946"/>
                  </a:lnTo>
                  <a:lnTo>
                    <a:pt x="470" y="65051"/>
                  </a:lnTo>
                  <a:lnTo>
                    <a:pt x="527" y="65155"/>
                  </a:lnTo>
                  <a:lnTo>
                    <a:pt x="585" y="65252"/>
                  </a:lnTo>
                  <a:lnTo>
                    <a:pt x="652" y="65342"/>
                  </a:lnTo>
                  <a:lnTo>
                    <a:pt x="719" y="65424"/>
                  </a:lnTo>
                  <a:lnTo>
                    <a:pt x="891" y="65611"/>
                  </a:lnTo>
                  <a:lnTo>
                    <a:pt x="1073" y="65790"/>
                  </a:lnTo>
                  <a:lnTo>
                    <a:pt x="1255" y="65954"/>
                  </a:lnTo>
                  <a:lnTo>
                    <a:pt x="1437" y="66111"/>
                  </a:lnTo>
                  <a:lnTo>
                    <a:pt x="1639" y="66268"/>
                  </a:lnTo>
                  <a:lnTo>
                    <a:pt x="1830" y="66410"/>
                  </a:lnTo>
                  <a:lnTo>
                    <a:pt x="2041" y="66544"/>
                  </a:lnTo>
                  <a:lnTo>
                    <a:pt x="2252" y="66679"/>
                  </a:lnTo>
                  <a:lnTo>
                    <a:pt x="2463" y="66798"/>
                  </a:lnTo>
                  <a:lnTo>
                    <a:pt x="2683" y="66918"/>
                  </a:lnTo>
                  <a:lnTo>
                    <a:pt x="2903" y="67022"/>
                  </a:lnTo>
                  <a:lnTo>
                    <a:pt x="3133" y="67127"/>
                  </a:lnTo>
                  <a:lnTo>
                    <a:pt x="3363" y="67224"/>
                  </a:lnTo>
                  <a:lnTo>
                    <a:pt x="3593" y="67314"/>
                  </a:lnTo>
                  <a:lnTo>
                    <a:pt x="3833" y="67396"/>
                  </a:lnTo>
                  <a:lnTo>
                    <a:pt x="4072" y="67471"/>
                  </a:lnTo>
                  <a:lnTo>
                    <a:pt x="4322" y="67545"/>
                  </a:lnTo>
                  <a:lnTo>
                    <a:pt x="4571" y="67612"/>
                  </a:lnTo>
                  <a:lnTo>
                    <a:pt x="4829" y="67672"/>
                  </a:lnTo>
                  <a:lnTo>
                    <a:pt x="5088" y="67724"/>
                  </a:lnTo>
                  <a:lnTo>
                    <a:pt x="5347" y="67777"/>
                  </a:lnTo>
                  <a:lnTo>
                    <a:pt x="5605" y="67822"/>
                  </a:lnTo>
                  <a:lnTo>
                    <a:pt x="5874" y="67859"/>
                  </a:lnTo>
                  <a:lnTo>
                    <a:pt x="6142" y="67896"/>
                  </a:lnTo>
                  <a:lnTo>
                    <a:pt x="6410" y="67926"/>
                  </a:lnTo>
                  <a:lnTo>
                    <a:pt x="6679" y="67956"/>
                  </a:lnTo>
                  <a:lnTo>
                    <a:pt x="7234" y="68001"/>
                  </a:lnTo>
                  <a:lnTo>
                    <a:pt x="7790" y="68031"/>
                  </a:lnTo>
                  <a:lnTo>
                    <a:pt x="8365" y="68046"/>
                  </a:lnTo>
                  <a:lnTo>
                    <a:pt x="8930" y="68046"/>
                  </a:lnTo>
                  <a:lnTo>
                    <a:pt x="9505" y="68038"/>
                  </a:lnTo>
                  <a:lnTo>
                    <a:pt x="10090" y="68023"/>
                  </a:lnTo>
                  <a:lnTo>
                    <a:pt x="10674" y="67993"/>
                  </a:lnTo>
                  <a:lnTo>
                    <a:pt x="11249" y="67964"/>
                  </a:lnTo>
                  <a:lnTo>
                    <a:pt x="11834" y="67926"/>
                  </a:lnTo>
                  <a:lnTo>
                    <a:pt x="12993" y="67844"/>
                  </a:lnTo>
                  <a:lnTo>
                    <a:pt x="14143" y="67762"/>
                  </a:lnTo>
                  <a:lnTo>
                    <a:pt x="15264" y="67680"/>
                  </a:lnTo>
                  <a:lnTo>
                    <a:pt x="15810" y="67650"/>
                  </a:lnTo>
                  <a:lnTo>
                    <a:pt x="16356" y="67620"/>
                  </a:lnTo>
                  <a:lnTo>
                    <a:pt x="16883" y="67598"/>
                  </a:lnTo>
                  <a:lnTo>
                    <a:pt x="17401" y="67590"/>
                  </a:lnTo>
                  <a:lnTo>
                    <a:pt x="26207" y="67515"/>
                  </a:lnTo>
                  <a:lnTo>
                    <a:pt x="35003" y="67456"/>
                  </a:lnTo>
                  <a:lnTo>
                    <a:pt x="52605" y="67336"/>
                  </a:lnTo>
                  <a:lnTo>
                    <a:pt x="122811" y="66821"/>
                  </a:lnTo>
                  <a:lnTo>
                    <a:pt x="157910" y="66567"/>
                  </a:lnTo>
                  <a:lnTo>
                    <a:pt x="193008" y="66328"/>
                  </a:lnTo>
                  <a:lnTo>
                    <a:pt x="192999" y="64289"/>
                  </a:lnTo>
                  <a:lnTo>
                    <a:pt x="192989" y="62257"/>
                  </a:lnTo>
                  <a:lnTo>
                    <a:pt x="192989" y="60218"/>
                  </a:lnTo>
                  <a:lnTo>
                    <a:pt x="192989" y="58186"/>
                  </a:lnTo>
                  <a:lnTo>
                    <a:pt x="192999" y="56147"/>
                  </a:lnTo>
                  <a:lnTo>
                    <a:pt x="193018" y="54101"/>
                  </a:lnTo>
                  <a:lnTo>
                    <a:pt x="193066" y="50022"/>
                  </a:lnTo>
                  <a:lnTo>
                    <a:pt x="193142" y="45929"/>
                  </a:lnTo>
                  <a:lnTo>
                    <a:pt x="193229" y="41844"/>
                  </a:lnTo>
                  <a:lnTo>
                    <a:pt x="193334" y="37750"/>
                  </a:lnTo>
                  <a:lnTo>
                    <a:pt x="193449" y="33657"/>
                  </a:lnTo>
                  <a:lnTo>
                    <a:pt x="193573" y="29557"/>
                  </a:lnTo>
                  <a:lnTo>
                    <a:pt x="193708" y="25463"/>
                  </a:lnTo>
                  <a:lnTo>
                    <a:pt x="194005" y="17285"/>
                  </a:lnTo>
                  <a:lnTo>
                    <a:pt x="194302" y="9113"/>
                  </a:lnTo>
                  <a:lnTo>
                    <a:pt x="194599" y="964"/>
                  </a:lnTo>
                  <a:lnTo>
                    <a:pt x="194484" y="987"/>
                  </a:lnTo>
                  <a:lnTo>
                    <a:pt x="194378" y="1017"/>
                  </a:lnTo>
                  <a:lnTo>
                    <a:pt x="194263" y="1039"/>
                  </a:lnTo>
                  <a:lnTo>
                    <a:pt x="194206" y="1046"/>
                  </a:lnTo>
                  <a:lnTo>
                    <a:pt x="194139" y="1054"/>
                  </a:lnTo>
                  <a:lnTo>
                    <a:pt x="181864" y="1054"/>
                  </a:lnTo>
                  <a:lnTo>
                    <a:pt x="175722" y="1046"/>
                  </a:lnTo>
                  <a:lnTo>
                    <a:pt x="169580" y="1031"/>
                  </a:lnTo>
                  <a:lnTo>
                    <a:pt x="157306" y="987"/>
                  </a:lnTo>
                  <a:lnTo>
                    <a:pt x="145022" y="927"/>
                  </a:lnTo>
                  <a:lnTo>
                    <a:pt x="120454" y="792"/>
                  </a:lnTo>
                  <a:lnTo>
                    <a:pt x="108170" y="733"/>
                  </a:lnTo>
                  <a:lnTo>
                    <a:pt x="95886" y="688"/>
                  </a:lnTo>
                  <a:lnTo>
                    <a:pt x="92954" y="680"/>
                  </a:lnTo>
                  <a:lnTo>
                    <a:pt x="90012" y="673"/>
                  </a:lnTo>
                  <a:lnTo>
                    <a:pt x="87071" y="680"/>
                  </a:lnTo>
                  <a:lnTo>
                    <a:pt x="84120" y="688"/>
                  </a:lnTo>
                  <a:lnTo>
                    <a:pt x="78217" y="718"/>
                  </a:lnTo>
                  <a:lnTo>
                    <a:pt x="72315" y="755"/>
                  </a:lnTo>
                  <a:lnTo>
                    <a:pt x="60491" y="845"/>
                  </a:lnTo>
                  <a:lnTo>
                    <a:pt x="54569" y="882"/>
                  </a:lnTo>
                  <a:lnTo>
                    <a:pt x="48657" y="905"/>
                  </a:lnTo>
                  <a:lnTo>
                    <a:pt x="45696" y="912"/>
                  </a:lnTo>
                  <a:lnTo>
                    <a:pt x="39784" y="912"/>
                  </a:lnTo>
                  <a:lnTo>
                    <a:pt x="36823" y="897"/>
                  </a:lnTo>
                  <a:lnTo>
                    <a:pt x="33862" y="882"/>
                  </a:lnTo>
                  <a:lnTo>
                    <a:pt x="30911" y="860"/>
                  </a:lnTo>
                  <a:lnTo>
                    <a:pt x="27960" y="822"/>
                  </a:lnTo>
                  <a:lnTo>
                    <a:pt x="25009" y="778"/>
                  </a:lnTo>
                  <a:lnTo>
                    <a:pt x="22058" y="725"/>
                  </a:lnTo>
                  <a:lnTo>
                    <a:pt x="19106" y="658"/>
                  </a:lnTo>
                  <a:lnTo>
                    <a:pt x="16155" y="583"/>
                  </a:lnTo>
                  <a:lnTo>
                    <a:pt x="13214" y="494"/>
                  </a:lnTo>
                  <a:lnTo>
                    <a:pt x="10272" y="389"/>
                  </a:lnTo>
                  <a:lnTo>
                    <a:pt x="7330" y="277"/>
                  </a:lnTo>
                  <a:lnTo>
                    <a:pt x="4398" y="150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64;p35">
              <a:extLst>
                <a:ext uri="{FF2B5EF4-FFF2-40B4-BE49-F238E27FC236}">
                  <a16:creationId xmlns:a16="http://schemas.microsoft.com/office/drawing/2014/main" id="{27527C5B-4424-0241-BD9E-CDF710CE1185}"/>
                </a:ext>
              </a:extLst>
            </p:cNvPr>
            <p:cNvSpPr/>
            <p:nvPr/>
          </p:nvSpPr>
          <p:spPr>
            <a:xfrm>
              <a:off x="-6285500" y="3448225"/>
              <a:ext cx="3923800" cy="261800"/>
            </a:xfrm>
            <a:custGeom>
              <a:avLst/>
              <a:gdLst/>
              <a:ahLst/>
              <a:cxnLst/>
              <a:rect l="l" t="t" r="r" b="b"/>
              <a:pathLst>
                <a:path w="156952" h="10472" extrusionOk="0">
                  <a:moveTo>
                    <a:pt x="50056" y="0"/>
                  </a:moveTo>
                  <a:lnTo>
                    <a:pt x="45332" y="7"/>
                  </a:lnTo>
                  <a:lnTo>
                    <a:pt x="40608" y="30"/>
                  </a:lnTo>
                  <a:lnTo>
                    <a:pt x="35884" y="67"/>
                  </a:lnTo>
                  <a:lnTo>
                    <a:pt x="31161" y="120"/>
                  </a:lnTo>
                  <a:lnTo>
                    <a:pt x="26437" y="179"/>
                  </a:lnTo>
                  <a:lnTo>
                    <a:pt x="21722" y="261"/>
                  </a:lnTo>
                  <a:lnTo>
                    <a:pt x="16998" y="351"/>
                  </a:lnTo>
                  <a:lnTo>
                    <a:pt x="12284" y="456"/>
                  </a:lnTo>
                  <a:lnTo>
                    <a:pt x="7570" y="583"/>
                  </a:lnTo>
                  <a:lnTo>
                    <a:pt x="2856" y="725"/>
                  </a:lnTo>
                  <a:lnTo>
                    <a:pt x="2741" y="732"/>
                  </a:lnTo>
                  <a:lnTo>
                    <a:pt x="2635" y="747"/>
                  </a:lnTo>
                  <a:lnTo>
                    <a:pt x="2530" y="769"/>
                  </a:lnTo>
                  <a:lnTo>
                    <a:pt x="2444" y="799"/>
                  </a:lnTo>
                  <a:lnTo>
                    <a:pt x="2348" y="829"/>
                  </a:lnTo>
                  <a:lnTo>
                    <a:pt x="2271" y="866"/>
                  </a:lnTo>
                  <a:lnTo>
                    <a:pt x="2194" y="911"/>
                  </a:lnTo>
                  <a:lnTo>
                    <a:pt x="2127" y="956"/>
                  </a:lnTo>
                  <a:lnTo>
                    <a:pt x="2060" y="1008"/>
                  </a:lnTo>
                  <a:lnTo>
                    <a:pt x="2003" y="1061"/>
                  </a:lnTo>
                  <a:lnTo>
                    <a:pt x="1955" y="1120"/>
                  </a:lnTo>
                  <a:lnTo>
                    <a:pt x="1907" y="1180"/>
                  </a:lnTo>
                  <a:lnTo>
                    <a:pt x="1869" y="1240"/>
                  </a:lnTo>
                  <a:lnTo>
                    <a:pt x="1830" y="1300"/>
                  </a:lnTo>
                  <a:lnTo>
                    <a:pt x="1811" y="1367"/>
                  </a:lnTo>
                  <a:lnTo>
                    <a:pt x="1782" y="1434"/>
                  </a:lnTo>
                  <a:lnTo>
                    <a:pt x="1773" y="1501"/>
                  </a:lnTo>
                  <a:lnTo>
                    <a:pt x="1763" y="1569"/>
                  </a:lnTo>
                  <a:lnTo>
                    <a:pt x="1763" y="1643"/>
                  </a:lnTo>
                  <a:lnTo>
                    <a:pt x="1763" y="1710"/>
                  </a:lnTo>
                  <a:lnTo>
                    <a:pt x="1773" y="1778"/>
                  </a:lnTo>
                  <a:lnTo>
                    <a:pt x="1792" y="1845"/>
                  </a:lnTo>
                  <a:lnTo>
                    <a:pt x="1821" y="1905"/>
                  </a:lnTo>
                  <a:lnTo>
                    <a:pt x="1849" y="1972"/>
                  </a:lnTo>
                  <a:lnTo>
                    <a:pt x="1878" y="2032"/>
                  </a:lnTo>
                  <a:lnTo>
                    <a:pt x="1926" y="2091"/>
                  </a:lnTo>
                  <a:lnTo>
                    <a:pt x="1974" y="2144"/>
                  </a:lnTo>
                  <a:lnTo>
                    <a:pt x="2022" y="2203"/>
                  </a:lnTo>
                  <a:lnTo>
                    <a:pt x="2089" y="2248"/>
                  </a:lnTo>
                  <a:lnTo>
                    <a:pt x="2156" y="2293"/>
                  </a:lnTo>
                  <a:lnTo>
                    <a:pt x="2223" y="2338"/>
                  </a:lnTo>
                  <a:lnTo>
                    <a:pt x="2309" y="2375"/>
                  </a:lnTo>
                  <a:lnTo>
                    <a:pt x="2434" y="2428"/>
                  </a:lnTo>
                  <a:lnTo>
                    <a:pt x="2559" y="2472"/>
                  </a:lnTo>
                  <a:lnTo>
                    <a:pt x="2626" y="2480"/>
                  </a:lnTo>
                  <a:lnTo>
                    <a:pt x="2702" y="2495"/>
                  </a:lnTo>
                  <a:lnTo>
                    <a:pt x="2856" y="2502"/>
                  </a:lnTo>
                  <a:lnTo>
                    <a:pt x="12284" y="2622"/>
                  </a:lnTo>
                  <a:lnTo>
                    <a:pt x="21722" y="2734"/>
                  </a:lnTo>
                  <a:lnTo>
                    <a:pt x="31151" y="2831"/>
                  </a:lnTo>
                  <a:lnTo>
                    <a:pt x="40589" y="2928"/>
                  </a:lnTo>
                  <a:lnTo>
                    <a:pt x="59446" y="3107"/>
                  </a:lnTo>
                  <a:lnTo>
                    <a:pt x="68875" y="3197"/>
                  </a:lnTo>
                  <a:lnTo>
                    <a:pt x="78303" y="3301"/>
                  </a:lnTo>
                  <a:lnTo>
                    <a:pt x="87732" y="3413"/>
                  </a:lnTo>
                  <a:lnTo>
                    <a:pt x="92446" y="3481"/>
                  </a:lnTo>
                  <a:lnTo>
                    <a:pt x="97161" y="3548"/>
                  </a:lnTo>
                  <a:lnTo>
                    <a:pt x="101875" y="3615"/>
                  </a:lnTo>
                  <a:lnTo>
                    <a:pt x="106589" y="3697"/>
                  </a:lnTo>
                  <a:lnTo>
                    <a:pt x="111303" y="3779"/>
                  </a:lnTo>
                  <a:lnTo>
                    <a:pt x="116018" y="3869"/>
                  </a:lnTo>
                  <a:lnTo>
                    <a:pt x="120732" y="3959"/>
                  </a:lnTo>
                  <a:lnTo>
                    <a:pt x="125437" y="4063"/>
                  </a:lnTo>
                  <a:lnTo>
                    <a:pt x="130151" y="4175"/>
                  </a:lnTo>
                  <a:lnTo>
                    <a:pt x="134865" y="4295"/>
                  </a:lnTo>
                  <a:lnTo>
                    <a:pt x="139580" y="4422"/>
                  </a:lnTo>
                  <a:lnTo>
                    <a:pt x="144294" y="4556"/>
                  </a:lnTo>
                  <a:lnTo>
                    <a:pt x="149018" y="4706"/>
                  </a:lnTo>
                  <a:lnTo>
                    <a:pt x="153732" y="4855"/>
                  </a:lnTo>
                  <a:lnTo>
                    <a:pt x="153780" y="5266"/>
                  </a:lnTo>
                  <a:lnTo>
                    <a:pt x="153828" y="5677"/>
                  </a:lnTo>
                  <a:lnTo>
                    <a:pt x="153866" y="6087"/>
                  </a:lnTo>
                  <a:lnTo>
                    <a:pt x="153885" y="6498"/>
                  </a:lnTo>
                  <a:lnTo>
                    <a:pt x="153905" y="6909"/>
                  </a:lnTo>
                  <a:lnTo>
                    <a:pt x="153905" y="7312"/>
                  </a:lnTo>
                  <a:lnTo>
                    <a:pt x="153885" y="7723"/>
                  </a:lnTo>
                  <a:lnTo>
                    <a:pt x="153866" y="8134"/>
                  </a:lnTo>
                  <a:lnTo>
                    <a:pt x="153742" y="8089"/>
                  </a:lnTo>
                  <a:lnTo>
                    <a:pt x="153608" y="8059"/>
                  </a:lnTo>
                  <a:lnTo>
                    <a:pt x="153473" y="8037"/>
                  </a:lnTo>
                  <a:lnTo>
                    <a:pt x="153320" y="8029"/>
                  </a:lnTo>
                  <a:lnTo>
                    <a:pt x="148635" y="7985"/>
                  </a:lnTo>
                  <a:lnTo>
                    <a:pt x="143939" y="7925"/>
                  </a:lnTo>
                  <a:lnTo>
                    <a:pt x="139254" y="7865"/>
                  </a:lnTo>
                  <a:lnTo>
                    <a:pt x="134559" y="7790"/>
                  </a:lnTo>
                  <a:lnTo>
                    <a:pt x="129864" y="7716"/>
                  </a:lnTo>
                  <a:lnTo>
                    <a:pt x="125159" y="7634"/>
                  </a:lnTo>
                  <a:lnTo>
                    <a:pt x="115759" y="7469"/>
                  </a:lnTo>
                  <a:lnTo>
                    <a:pt x="96940" y="7111"/>
                  </a:lnTo>
                  <a:lnTo>
                    <a:pt x="87521" y="6946"/>
                  </a:lnTo>
                  <a:lnTo>
                    <a:pt x="82816" y="6872"/>
                  </a:lnTo>
                  <a:lnTo>
                    <a:pt x="78102" y="6797"/>
                  </a:lnTo>
                  <a:lnTo>
                    <a:pt x="73397" y="6737"/>
                  </a:lnTo>
                  <a:lnTo>
                    <a:pt x="68693" y="6678"/>
                  </a:lnTo>
                  <a:lnTo>
                    <a:pt x="63978" y="6625"/>
                  </a:lnTo>
                  <a:lnTo>
                    <a:pt x="59274" y="6588"/>
                  </a:lnTo>
                  <a:lnTo>
                    <a:pt x="54569" y="6558"/>
                  </a:lnTo>
                  <a:lnTo>
                    <a:pt x="49864" y="6536"/>
                  </a:lnTo>
                  <a:lnTo>
                    <a:pt x="45160" y="6528"/>
                  </a:lnTo>
                  <a:lnTo>
                    <a:pt x="40465" y="6536"/>
                  </a:lnTo>
                  <a:lnTo>
                    <a:pt x="35760" y="6558"/>
                  </a:lnTo>
                  <a:lnTo>
                    <a:pt x="31065" y="6595"/>
                  </a:lnTo>
                  <a:lnTo>
                    <a:pt x="26370" y="6648"/>
                  </a:lnTo>
                  <a:lnTo>
                    <a:pt x="24022" y="6678"/>
                  </a:lnTo>
                  <a:lnTo>
                    <a:pt x="21674" y="6715"/>
                  </a:lnTo>
                  <a:lnTo>
                    <a:pt x="19336" y="6760"/>
                  </a:lnTo>
                  <a:lnTo>
                    <a:pt x="16989" y="6804"/>
                  </a:lnTo>
                  <a:lnTo>
                    <a:pt x="14641" y="6857"/>
                  </a:lnTo>
                  <a:lnTo>
                    <a:pt x="12303" y="6917"/>
                  </a:lnTo>
                  <a:lnTo>
                    <a:pt x="9956" y="6976"/>
                  </a:lnTo>
                  <a:lnTo>
                    <a:pt x="7618" y="7044"/>
                  </a:lnTo>
                  <a:lnTo>
                    <a:pt x="5280" y="7118"/>
                  </a:lnTo>
                  <a:lnTo>
                    <a:pt x="2932" y="7193"/>
                  </a:lnTo>
                  <a:lnTo>
                    <a:pt x="2932" y="7193"/>
                  </a:lnTo>
                  <a:lnTo>
                    <a:pt x="2951" y="6603"/>
                  </a:lnTo>
                  <a:lnTo>
                    <a:pt x="2971" y="6005"/>
                  </a:lnTo>
                  <a:lnTo>
                    <a:pt x="2971" y="5699"/>
                  </a:lnTo>
                  <a:lnTo>
                    <a:pt x="2961" y="5400"/>
                  </a:lnTo>
                  <a:lnTo>
                    <a:pt x="2951" y="5094"/>
                  </a:lnTo>
                  <a:lnTo>
                    <a:pt x="2923" y="4795"/>
                  </a:lnTo>
                  <a:lnTo>
                    <a:pt x="2894" y="4496"/>
                  </a:lnTo>
                  <a:lnTo>
                    <a:pt x="2836" y="4205"/>
                  </a:lnTo>
                  <a:lnTo>
                    <a:pt x="2769" y="3914"/>
                  </a:lnTo>
                  <a:lnTo>
                    <a:pt x="2683" y="3630"/>
                  </a:lnTo>
                  <a:lnTo>
                    <a:pt x="2635" y="3496"/>
                  </a:lnTo>
                  <a:lnTo>
                    <a:pt x="2578" y="3354"/>
                  </a:lnTo>
                  <a:lnTo>
                    <a:pt x="2520" y="3219"/>
                  </a:lnTo>
                  <a:lnTo>
                    <a:pt x="2453" y="3092"/>
                  </a:lnTo>
                  <a:lnTo>
                    <a:pt x="2376" y="2958"/>
                  </a:lnTo>
                  <a:lnTo>
                    <a:pt x="2290" y="2831"/>
                  </a:lnTo>
                  <a:lnTo>
                    <a:pt x="2204" y="2711"/>
                  </a:lnTo>
                  <a:lnTo>
                    <a:pt x="2108" y="2584"/>
                  </a:lnTo>
                  <a:lnTo>
                    <a:pt x="2051" y="2525"/>
                  </a:lnTo>
                  <a:lnTo>
                    <a:pt x="1984" y="2465"/>
                  </a:lnTo>
                  <a:lnTo>
                    <a:pt x="1907" y="2420"/>
                  </a:lnTo>
                  <a:lnTo>
                    <a:pt x="1830" y="2383"/>
                  </a:lnTo>
                  <a:lnTo>
                    <a:pt x="1744" y="2353"/>
                  </a:lnTo>
                  <a:lnTo>
                    <a:pt x="1658" y="2330"/>
                  </a:lnTo>
                  <a:lnTo>
                    <a:pt x="1572" y="2315"/>
                  </a:lnTo>
                  <a:lnTo>
                    <a:pt x="1399" y="2315"/>
                  </a:lnTo>
                  <a:lnTo>
                    <a:pt x="1303" y="2330"/>
                  </a:lnTo>
                  <a:lnTo>
                    <a:pt x="1227" y="2353"/>
                  </a:lnTo>
                  <a:lnTo>
                    <a:pt x="1140" y="2383"/>
                  </a:lnTo>
                  <a:lnTo>
                    <a:pt x="1064" y="2420"/>
                  </a:lnTo>
                  <a:lnTo>
                    <a:pt x="997" y="2465"/>
                  </a:lnTo>
                  <a:lnTo>
                    <a:pt x="930" y="2525"/>
                  </a:lnTo>
                  <a:lnTo>
                    <a:pt x="872" y="2584"/>
                  </a:lnTo>
                  <a:lnTo>
                    <a:pt x="767" y="2726"/>
                  </a:lnTo>
                  <a:lnTo>
                    <a:pt x="671" y="2861"/>
                  </a:lnTo>
                  <a:lnTo>
                    <a:pt x="585" y="3003"/>
                  </a:lnTo>
                  <a:lnTo>
                    <a:pt x="498" y="3152"/>
                  </a:lnTo>
                  <a:lnTo>
                    <a:pt x="431" y="3301"/>
                  </a:lnTo>
                  <a:lnTo>
                    <a:pt x="364" y="3451"/>
                  </a:lnTo>
                  <a:lnTo>
                    <a:pt x="297" y="3608"/>
                  </a:lnTo>
                  <a:lnTo>
                    <a:pt x="249" y="3757"/>
                  </a:lnTo>
                  <a:lnTo>
                    <a:pt x="201" y="3921"/>
                  </a:lnTo>
                  <a:lnTo>
                    <a:pt x="163" y="4078"/>
                  </a:lnTo>
                  <a:lnTo>
                    <a:pt x="96" y="4399"/>
                  </a:lnTo>
                  <a:lnTo>
                    <a:pt x="48" y="4728"/>
                  </a:lnTo>
                  <a:lnTo>
                    <a:pt x="19" y="5064"/>
                  </a:lnTo>
                  <a:lnTo>
                    <a:pt x="0" y="5400"/>
                  </a:lnTo>
                  <a:lnTo>
                    <a:pt x="0" y="5736"/>
                  </a:lnTo>
                  <a:lnTo>
                    <a:pt x="0" y="6073"/>
                  </a:lnTo>
                  <a:lnTo>
                    <a:pt x="10" y="6401"/>
                  </a:lnTo>
                  <a:lnTo>
                    <a:pt x="39" y="7058"/>
                  </a:lnTo>
                  <a:lnTo>
                    <a:pt x="48" y="7372"/>
                  </a:lnTo>
                  <a:lnTo>
                    <a:pt x="48" y="7686"/>
                  </a:lnTo>
                  <a:lnTo>
                    <a:pt x="58" y="7790"/>
                  </a:lnTo>
                  <a:lnTo>
                    <a:pt x="77" y="7895"/>
                  </a:lnTo>
                  <a:lnTo>
                    <a:pt x="96" y="7992"/>
                  </a:lnTo>
                  <a:lnTo>
                    <a:pt x="134" y="8082"/>
                  </a:lnTo>
                  <a:lnTo>
                    <a:pt x="182" y="8164"/>
                  </a:lnTo>
                  <a:lnTo>
                    <a:pt x="230" y="8246"/>
                  </a:lnTo>
                  <a:lnTo>
                    <a:pt x="288" y="8321"/>
                  </a:lnTo>
                  <a:lnTo>
                    <a:pt x="355" y="8388"/>
                  </a:lnTo>
                  <a:lnTo>
                    <a:pt x="431" y="8448"/>
                  </a:lnTo>
                  <a:lnTo>
                    <a:pt x="508" y="8500"/>
                  </a:lnTo>
                  <a:lnTo>
                    <a:pt x="594" y="8552"/>
                  </a:lnTo>
                  <a:lnTo>
                    <a:pt x="690" y="8597"/>
                  </a:lnTo>
                  <a:lnTo>
                    <a:pt x="786" y="8634"/>
                  </a:lnTo>
                  <a:lnTo>
                    <a:pt x="882" y="8672"/>
                  </a:lnTo>
                  <a:lnTo>
                    <a:pt x="978" y="8702"/>
                  </a:lnTo>
                  <a:lnTo>
                    <a:pt x="1083" y="8724"/>
                  </a:lnTo>
                  <a:lnTo>
                    <a:pt x="1188" y="8739"/>
                  </a:lnTo>
                  <a:lnTo>
                    <a:pt x="1294" y="8747"/>
                  </a:lnTo>
                  <a:lnTo>
                    <a:pt x="1409" y="8754"/>
                  </a:lnTo>
                  <a:lnTo>
                    <a:pt x="1514" y="8754"/>
                  </a:lnTo>
                  <a:lnTo>
                    <a:pt x="1620" y="8747"/>
                  </a:lnTo>
                  <a:lnTo>
                    <a:pt x="1735" y="8739"/>
                  </a:lnTo>
                  <a:lnTo>
                    <a:pt x="1840" y="8724"/>
                  </a:lnTo>
                  <a:lnTo>
                    <a:pt x="1945" y="8702"/>
                  </a:lnTo>
                  <a:lnTo>
                    <a:pt x="2041" y="8672"/>
                  </a:lnTo>
                  <a:lnTo>
                    <a:pt x="2137" y="8642"/>
                  </a:lnTo>
                  <a:lnTo>
                    <a:pt x="2233" y="8605"/>
                  </a:lnTo>
                  <a:lnTo>
                    <a:pt x="2329" y="8560"/>
                  </a:lnTo>
                  <a:lnTo>
                    <a:pt x="2415" y="8507"/>
                  </a:lnTo>
                  <a:lnTo>
                    <a:pt x="2491" y="8455"/>
                  </a:lnTo>
                  <a:lnTo>
                    <a:pt x="2568" y="8395"/>
                  </a:lnTo>
                  <a:lnTo>
                    <a:pt x="2635" y="8328"/>
                  </a:lnTo>
                  <a:lnTo>
                    <a:pt x="2693" y="8351"/>
                  </a:lnTo>
                  <a:lnTo>
                    <a:pt x="2741" y="8366"/>
                  </a:lnTo>
                  <a:lnTo>
                    <a:pt x="2798" y="8388"/>
                  </a:lnTo>
                  <a:lnTo>
                    <a:pt x="2856" y="8395"/>
                  </a:lnTo>
                  <a:lnTo>
                    <a:pt x="5194" y="8515"/>
                  </a:lnTo>
                  <a:lnTo>
                    <a:pt x="7532" y="8634"/>
                  </a:lnTo>
                  <a:lnTo>
                    <a:pt x="9870" y="8747"/>
                  </a:lnTo>
                  <a:lnTo>
                    <a:pt x="12217" y="8859"/>
                  </a:lnTo>
                  <a:lnTo>
                    <a:pt x="14555" y="8956"/>
                  </a:lnTo>
                  <a:lnTo>
                    <a:pt x="16903" y="9053"/>
                  </a:lnTo>
                  <a:lnTo>
                    <a:pt x="19241" y="9150"/>
                  </a:lnTo>
                  <a:lnTo>
                    <a:pt x="21588" y="9232"/>
                  </a:lnTo>
                  <a:lnTo>
                    <a:pt x="23936" y="9322"/>
                  </a:lnTo>
                  <a:lnTo>
                    <a:pt x="26283" y="9396"/>
                  </a:lnTo>
                  <a:lnTo>
                    <a:pt x="30978" y="9546"/>
                  </a:lnTo>
                  <a:lnTo>
                    <a:pt x="35674" y="9673"/>
                  </a:lnTo>
                  <a:lnTo>
                    <a:pt x="40378" y="9785"/>
                  </a:lnTo>
                  <a:lnTo>
                    <a:pt x="45083" y="9882"/>
                  </a:lnTo>
                  <a:lnTo>
                    <a:pt x="49788" y="9964"/>
                  </a:lnTo>
                  <a:lnTo>
                    <a:pt x="54492" y="10039"/>
                  </a:lnTo>
                  <a:lnTo>
                    <a:pt x="59197" y="10098"/>
                  </a:lnTo>
                  <a:lnTo>
                    <a:pt x="63911" y="10151"/>
                  </a:lnTo>
                  <a:lnTo>
                    <a:pt x="68616" y="10196"/>
                  </a:lnTo>
                  <a:lnTo>
                    <a:pt x="73330" y="10225"/>
                  </a:lnTo>
                  <a:lnTo>
                    <a:pt x="78045" y="10248"/>
                  </a:lnTo>
                  <a:lnTo>
                    <a:pt x="82759" y="10270"/>
                  </a:lnTo>
                  <a:lnTo>
                    <a:pt x="87473" y="10285"/>
                  </a:lnTo>
                  <a:lnTo>
                    <a:pt x="96892" y="10300"/>
                  </a:lnTo>
                  <a:lnTo>
                    <a:pt x="115730" y="10308"/>
                  </a:lnTo>
                  <a:lnTo>
                    <a:pt x="125140" y="10323"/>
                  </a:lnTo>
                  <a:lnTo>
                    <a:pt x="129844" y="10330"/>
                  </a:lnTo>
                  <a:lnTo>
                    <a:pt x="134540" y="10345"/>
                  </a:lnTo>
                  <a:lnTo>
                    <a:pt x="139244" y="10367"/>
                  </a:lnTo>
                  <a:lnTo>
                    <a:pt x="143939" y="10390"/>
                  </a:lnTo>
                  <a:lnTo>
                    <a:pt x="148625" y="10427"/>
                  </a:lnTo>
                  <a:lnTo>
                    <a:pt x="153320" y="10472"/>
                  </a:lnTo>
                  <a:lnTo>
                    <a:pt x="153445" y="10464"/>
                  </a:lnTo>
                  <a:lnTo>
                    <a:pt x="153560" y="10457"/>
                  </a:lnTo>
                  <a:lnTo>
                    <a:pt x="153675" y="10442"/>
                  </a:lnTo>
                  <a:lnTo>
                    <a:pt x="153790" y="10420"/>
                  </a:lnTo>
                  <a:lnTo>
                    <a:pt x="153885" y="10390"/>
                  </a:lnTo>
                  <a:lnTo>
                    <a:pt x="153981" y="10360"/>
                  </a:lnTo>
                  <a:lnTo>
                    <a:pt x="154077" y="10315"/>
                  </a:lnTo>
                  <a:lnTo>
                    <a:pt x="154163" y="10278"/>
                  </a:lnTo>
                  <a:lnTo>
                    <a:pt x="154250" y="10225"/>
                  </a:lnTo>
                  <a:lnTo>
                    <a:pt x="154317" y="10173"/>
                  </a:lnTo>
                  <a:lnTo>
                    <a:pt x="154393" y="10121"/>
                  </a:lnTo>
                  <a:lnTo>
                    <a:pt x="154460" y="10061"/>
                  </a:lnTo>
                  <a:lnTo>
                    <a:pt x="154518" y="10001"/>
                  </a:lnTo>
                  <a:lnTo>
                    <a:pt x="154566" y="9942"/>
                  </a:lnTo>
                  <a:lnTo>
                    <a:pt x="154623" y="9874"/>
                  </a:lnTo>
                  <a:lnTo>
                    <a:pt x="154662" y="9807"/>
                  </a:lnTo>
                  <a:lnTo>
                    <a:pt x="154824" y="9852"/>
                  </a:lnTo>
                  <a:lnTo>
                    <a:pt x="154997" y="9882"/>
                  </a:lnTo>
                  <a:lnTo>
                    <a:pt x="155179" y="9897"/>
                  </a:lnTo>
                  <a:lnTo>
                    <a:pt x="155361" y="9897"/>
                  </a:lnTo>
                  <a:lnTo>
                    <a:pt x="155543" y="9882"/>
                  </a:lnTo>
                  <a:lnTo>
                    <a:pt x="155725" y="9859"/>
                  </a:lnTo>
                  <a:lnTo>
                    <a:pt x="155898" y="9815"/>
                  </a:lnTo>
                  <a:lnTo>
                    <a:pt x="156070" y="9755"/>
                  </a:lnTo>
                  <a:lnTo>
                    <a:pt x="156233" y="9680"/>
                  </a:lnTo>
                  <a:lnTo>
                    <a:pt x="156377" y="9598"/>
                  </a:lnTo>
                  <a:lnTo>
                    <a:pt x="156453" y="9546"/>
                  </a:lnTo>
                  <a:lnTo>
                    <a:pt x="156520" y="9493"/>
                  </a:lnTo>
                  <a:lnTo>
                    <a:pt x="156578" y="9434"/>
                  </a:lnTo>
                  <a:lnTo>
                    <a:pt x="156635" y="9374"/>
                  </a:lnTo>
                  <a:lnTo>
                    <a:pt x="156693" y="9314"/>
                  </a:lnTo>
                  <a:lnTo>
                    <a:pt x="156741" y="9247"/>
                  </a:lnTo>
                  <a:lnTo>
                    <a:pt x="156789" y="9172"/>
                  </a:lnTo>
                  <a:lnTo>
                    <a:pt x="156827" y="9098"/>
                  </a:lnTo>
                  <a:lnTo>
                    <a:pt x="156856" y="9015"/>
                  </a:lnTo>
                  <a:lnTo>
                    <a:pt x="156885" y="8933"/>
                  </a:lnTo>
                  <a:lnTo>
                    <a:pt x="156904" y="8844"/>
                  </a:lnTo>
                  <a:lnTo>
                    <a:pt x="156913" y="8754"/>
                  </a:lnTo>
                  <a:lnTo>
                    <a:pt x="156942" y="8395"/>
                  </a:lnTo>
                  <a:lnTo>
                    <a:pt x="156952" y="8029"/>
                  </a:lnTo>
                  <a:lnTo>
                    <a:pt x="156942" y="7678"/>
                  </a:lnTo>
                  <a:lnTo>
                    <a:pt x="156932" y="7320"/>
                  </a:lnTo>
                  <a:lnTo>
                    <a:pt x="156894" y="6969"/>
                  </a:lnTo>
                  <a:lnTo>
                    <a:pt x="156856" y="6618"/>
                  </a:lnTo>
                  <a:lnTo>
                    <a:pt x="156798" y="6267"/>
                  </a:lnTo>
                  <a:lnTo>
                    <a:pt x="156722" y="5923"/>
                  </a:lnTo>
                  <a:lnTo>
                    <a:pt x="156635" y="5580"/>
                  </a:lnTo>
                  <a:lnTo>
                    <a:pt x="156540" y="5236"/>
                  </a:lnTo>
                  <a:lnTo>
                    <a:pt x="156434" y="4892"/>
                  </a:lnTo>
                  <a:lnTo>
                    <a:pt x="156310" y="4549"/>
                  </a:lnTo>
                  <a:lnTo>
                    <a:pt x="156175" y="4213"/>
                  </a:lnTo>
                  <a:lnTo>
                    <a:pt x="156032" y="3869"/>
                  </a:lnTo>
                  <a:lnTo>
                    <a:pt x="155878" y="3525"/>
                  </a:lnTo>
                  <a:lnTo>
                    <a:pt x="155706" y="3189"/>
                  </a:lnTo>
                  <a:lnTo>
                    <a:pt x="155706" y="3174"/>
                  </a:lnTo>
                  <a:lnTo>
                    <a:pt x="155687" y="3152"/>
                  </a:lnTo>
                  <a:lnTo>
                    <a:pt x="155648" y="3122"/>
                  </a:lnTo>
                  <a:lnTo>
                    <a:pt x="155620" y="3018"/>
                  </a:lnTo>
                  <a:lnTo>
                    <a:pt x="155572" y="2913"/>
                  </a:lnTo>
                  <a:lnTo>
                    <a:pt x="155514" y="2808"/>
                  </a:lnTo>
                  <a:lnTo>
                    <a:pt x="155457" y="2711"/>
                  </a:lnTo>
                  <a:lnTo>
                    <a:pt x="155380" y="2614"/>
                  </a:lnTo>
                  <a:lnTo>
                    <a:pt x="155304" y="2525"/>
                  </a:lnTo>
                  <a:lnTo>
                    <a:pt x="155208" y="2442"/>
                  </a:lnTo>
                  <a:lnTo>
                    <a:pt x="155112" y="2368"/>
                  </a:lnTo>
                  <a:lnTo>
                    <a:pt x="155006" y="2293"/>
                  </a:lnTo>
                  <a:lnTo>
                    <a:pt x="154882" y="2226"/>
                  </a:lnTo>
                  <a:lnTo>
                    <a:pt x="154757" y="2166"/>
                  </a:lnTo>
                  <a:lnTo>
                    <a:pt x="154623" y="2121"/>
                  </a:lnTo>
                  <a:lnTo>
                    <a:pt x="154470" y="2076"/>
                  </a:lnTo>
                  <a:lnTo>
                    <a:pt x="154317" y="2047"/>
                  </a:lnTo>
                  <a:lnTo>
                    <a:pt x="154154" y="2024"/>
                  </a:lnTo>
                  <a:lnTo>
                    <a:pt x="153972" y="2009"/>
                  </a:lnTo>
                  <a:lnTo>
                    <a:pt x="144553" y="1718"/>
                  </a:lnTo>
                  <a:lnTo>
                    <a:pt x="135124" y="1434"/>
                  </a:lnTo>
                  <a:lnTo>
                    <a:pt x="125686" y="1165"/>
                  </a:lnTo>
                  <a:lnTo>
                    <a:pt x="120962" y="1038"/>
                  </a:lnTo>
                  <a:lnTo>
                    <a:pt x="116238" y="919"/>
                  </a:lnTo>
                  <a:lnTo>
                    <a:pt x="111514" y="799"/>
                  </a:lnTo>
                  <a:lnTo>
                    <a:pt x="106790" y="687"/>
                  </a:lnTo>
                  <a:lnTo>
                    <a:pt x="102067" y="583"/>
                  </a:lnTo>
                  <a:lnTo>
                    <a:pt x="97333" y="486"/>
                  </a:lnTo>
                  <a:lnTo>
                    <a:pt x="92609" y="396"/>
                  </a:lnTo>
                  <a:lnTo>
                    <a:pt x="87885" y="314"/>
                  </a:lnTo>
                  <a:lnTo>
                    <a:pt x="83152" y="239"/>
                  </a:lnTo>
                  <a:lnTo>
                    <a:pt x="78428" y="179"/>
                  </a:lnTo>
                  <a:lnTo>
                    <a:pt x="73695" y="120"/>
                  </a:lnTo>
                  <a:lnTo>
                    <a:pt x="68971" y="75"/>
                  </a:lnTo>
                  <a:lnTo>
                    <a:pt x="64237" y="37"/>
                  </a:lnTo>
                  <a:lnTo>
                    <a:pt x="59513" y="15"/>
                  </a:lnTo>
                  <a:lnTo>
                    <a:pt x="547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65;p35">
              <a:extLst>
                <a:ext uri="{FF2B5EF4-FFF2-40B4-BE49-F238E27FC236}">
                  <a16:creationId xmlns:a16="http://schemas.microsoft.com/office/drawing/2014/main" id="{FE7B7DFE-BE22-454E-B900-3879CFCB01D4}"/>
                </a:ext>
              </a:extLst>
            </p:cNvPr>
            <p:cNvSpPr/>
            <p:nvPr/>
          </p:nvSpPr>
          <p:spPr>
            <a:xfrm>
              <a:off x="-6235675" y="3094175"/>
              <a:ext cx="3825825" cy="291875"/>
            </a:xfrm>
            <a:custGeom>
              <a:avLst/>
              <a:gdLst/>
              <a:ahLst/>
              <a:cxnLst/>
              <a:rect l="l" t="t" r="r" b="b"/>
              <a:pathLst>
                <a:path w="153033" h="11675" extrusionOk="0">
                  <a:moveTo>
                    <a:pt x="1984" y="2951"/>
                  </a:moveTo>
                  <a:lnTo>
                    <a:pt x="4360" y="3025"/>
                  </a:lnTo>
                  <a:lnTo>
                    <a:pt x="6736" y="3085"/>
                  </a:lnTo>
                  <a:lnTo>
                    <a:pt x="9122" y="3137"/>
                  </a:lnTo>
                  <a:lnTo>
                    <a:pt x="11498" y="3182"/>
                  </a:lnTo>
                  <a:lnTo>
                    <a:pt x="13875" y="3212"/>
                  </a:lnTo>
                  <a:lnTo>
                    <a:pt x="16251" y="3242"/>
                  </a:lnTo>
                  <a:lnTo>
                    <a:pt x="18637" y="3257"/>
                  </a:lnTo>
                  <a:lnTo>
                    <a:pt x="21013" y="3272"/>
                  </a:lnTo>
                  <a:lnTo>
                    <a:pt x="23390" y="3279"/>
                  </a:lnTo>
                  <a:lnTo>
                    <a:pt x="25776" y="3279"/>
                  </a:lnTo>
                  <a:lnTo>
                    <a:pt x="28152" y="3272"/>
                  </a:lnTo>
                  <a:lnTo>
                    <a:pt x="30538" y="3264"/>
                  </a:lnTo>
                  <a:lnTo>
                    <a:pt x="35300" y="3234"/>
                  </a:lnTo>
                  <a:lnTo>
                    <a:pt x="40072" y="3197"/>
                  </a:lnTo>
                  <a:lnTo>
                    <a:pt x="49596" y="3100"/>
                  </a:lnTo>
                  <a:lnTo>
                    <a:pt x="54358" y="3055"/>
                  </a:lnTo>
                  <a:lnTo>
                    <a:pt x="59130" y="3010"/>
                  </a:lnTo>
                  <a:lnTo>
                    <a:pt x="63892" y="2988"/>
                  </a:lnTo>
                  <a:lnTo>
                    <a:pt x="66269" y="2981"/>
                  </a:lnTo>
                  <a:lnTo>
                    <a:pt x="68654" y="2973"/>
                  </a:lnTo>
                  <a:lnTo>
                    <a:pt x="71031" y="2973"/>
                  </a:lnTo>
                  <a:lnTo>
                    <a:pt x="73407" y="2981"/>
                  </a:lnTo>
                  <a:lnTo>
                    <a:pt x="75793" y="2995"/>
                  </a:lnTo>
                  <a:lnTo>
                    <a:pt x="78169" y="3018"/>
                  </a:lnTo>
                  <a:lnTo>
                    <a:pt x="82951" y="3070"/>
                  </a:lnTo>
                  <a:lnTo>
                    <a:pt x="87732" y="3137"/>
                  </a:lnTo>
                  <a:lnTo>
                    <a:pt x="92523" y="3205"/>
                  </a:lnTo>
                  <a:lnTo>
                    <a:pt x="97304" y="3287"/>
                  </a:lnTo>
                  <a:lnTo>
                    <a:pt x="102095" y="3384"/>
                  </a:lnTo>
                  <a:lnTo>
                    <a:pt x="106877" y="3488"/>
                  </a:lnTo>
                  <a:lnTo>
                    <a:pt x="111668" y="3600"/>
                  </a:lnTo>
                  <a:lnTo>
                    <a:pt x="116449" y="3727"/>
                  </a:lnTo>
                  <a:lnTo>
                    <a:pt x="117484" y="3757"/>
                  </a:lnTo>
                  <a:lnTo>
                    <a:pt x="118519" y="3795"/>
                  </a:lnTo>
                  <a:lnTo>
                    <a:pt x="119554" y="3832"/>
                  </a:lnTo>
                  <a:lnTo>
                    <a:pt x="120598" y="3884"/>
                  </a:lnTo>
                  <a:lnTo>
                    <a:pt x="122696" y="3989"/>
                  </a:lnTo>
                  <a:lnTo>
                    <a:pt x="124795" y="4108"/>
                  </a:lnTo>
                  <a:lnTo>
                    <a:pt x="129030" y="4355"/>
                  </a:lnTo>
                  <a:lnTo>
                    <a:pt x="131148" y="4474"/>
                  </a:lnTo>
                  <a:lnTo>
                    <a:pt x="133275" y="4586"/>
                  </a:lnTo>
                  <a:lnTo>
                    <a:pt x="135392" y="4684"/>
                  </a:lnTo>
                  <a:lnTo>
                    <a:pt x="136446" y="4728"/>
                  </a:lnTo>
                  <a:lnTo>
                    <a:pt x="137510" y="4766"/>
                  </a:lnTo>
                  <a:lnTo>
                    <a:pt x="138564" y="4796"/>
                  </a:lnTo>
                  <a:lnTo>
                    <a:pt x="139618" y="4825"/>
                  </a:lnTo>
                  <a:lnTo>
                    <a:pt x="140672" y="4840"/>
                  </a:lnTo>
                  <a:lnTo>
                    <a:pt x="141726" y="4848"/>
                  </a:lnTo>
                  <a:lnTo>
                    <a:pt x="142780" y="4855"/>
                  </a:lnTo>
                  <a:lnTo>
                    <a:pt x="143824" y="4848"/>
                  </a:lnTo>
                  <a:lnTo>
                    <a:pt x="144869" y="4833"/>
                  </a:lnTo>
                  <a:lnTo>
                    <a:pt x="145904" y="4803"/>
                  </a:lnTo>
                  <a:lnTo>
                    <a:pt x="146948" y="4766"/>
                  </a:lnTo>
                  <a:lnTo>
                    <a:pt x="147973" y="4713"/>
                  </a:lnTo>
                  <a:lnTo>
                    <a:pt x="149008" y="4654"/>
                  </a:lnTo>
                  <a:lnTo>
                    <a:pt x="150034" y="4579"/>
                  </a:lnTo>
                  <a:lnTo>
                    <a:pt x="149995" y="4915"/>
                  </a:lnTo>
                  <a:lnTo>
                    <a:pt x="149976" y="5259"/>
                  </a:lnTo>
                  <a:lnTo>
                    <a:pt x="149957" y="5595"/>
                  </a:lnTo>
                  <a:lnTo>
                    <a:pt x="149947" y="5931"/>
                  </a:lnTo>
                  <a:lnTo>
                    <a:pt x="149947" y="6618"/>
                  </a:lnTo>
                  <a:lnTo>
                    <a:pt x="149947" y="7305"/>
                  </a:lnTo>
                  <a:lnTo>
                    <a:pt x="149947" y="7552"/>
                  </a:lnTo>
                  <a:lnTo>
                    <a:pt x="149928" y="7798"/>
                  </a:lnTo>
                  <a:lnTo>
                    <a:pt x="149890" y="8284"/>
                  </a:lnTo>
                  <a:lnTo>
                    <a:pt x="149851" y="8762"/>
                  </a:lnTo>
                  <a:lnTo>
                    <a:pt x="149842" y="8993"/>
                  </a:lnTo>
                  <a:lnTo>
                    <a:pt x="149842" y="9232"/>
                  </a:lnTo>
                  <a:lnTo>
                    <a:pt x="145290" y="9038"/>
                  </a:lnTo>
                  <a:lnTo>
                    <a:pt x="140729" y="8844"/>
                  </a:lnTo>
                  <a:lnTo>
                    <a:pt x="136169" y="8657"/>
                  </a:lnTo>
                  <a:lnTo>
                    <a:pt x="131598" y="8478"/>
                  </a:lnTo>
                  <a:lnTo>
                    <a:pt x="127027" y="8306"/>
                  </a:lnTo>
                  <a:lnTo>
                    <a:pt x="122457" y="8142"/>
                  </a:lnTo>
                  <a:lnTo>
                    <a:pt x="117877" y="7985"/>
                  </a:lnTo>
                  <a:lnTo>
                    <a:pt x="113297" y="7828"/>
                  </a:lnTo>
                  <a:lnTo>
                    <a:pt x="108716" y="7686"/>
                  </a:lnTo>
                  <a:lnTo>
                    <a:pt x="104136" y="7552"/>
                  </a:lnTo>
                  <a:lnTo>
                    <a:pt x="99547" y="7425"/>
                  </a:lnTo>
                  <a:lnTo>
                    <a:pt x="94957" y="7305"/>
                  </a:lnTo>
                  <a:lnTo>
                    <a:pt x="90367" y="7201"/>
                  </a:lnTo>
                  <a:lnTo>
                    <a:pt x="85777" y="7104"/>
                  </a:lnTo>
                  <a:lnTo>
                    <a:pt x="81188" y="7021"/>
                  </a:lnTo>
                  <a:lnTo>
                    <a:pt x="76598" y="6947"/>
                  </a:lnTo>
                  <a:lnTo>
                    <a:pt x="71999" y="6887"/>
                  </a:lnTo>
                  <a:lnTo>
                    <a:pt x="67409" y="6842"/>
                  </a:lnTo>
                  <a:lnTo>
                    <a:pt x="62819" y="6805"/>
                  </a:lnTo>
                  <a:lnTo>
                    <a:pt x="58229" y="6782"/>
                  </a:lnTo>
                  <a:lnTo>
                    <a:pt x="53640" y="6775"/>
                  </a:lnTo>
                  <a:lnTo>
                    <a:pt x="49050" y="6782"/>
                  </a:lnTo>
                  <a:lnTo>
                    <a:pt x="44460" y="6797"/>
                  </a:lnTo>
                  <a:lnTo>
                    <a:pt x="39880" y="6835"/>
                  </a:lnTo>
                  <a:lnTo>
                    <a:pt x="35290" y="6894"/>
                  </a:lnTo>
                  <a:lnTo>
                    <a:pt x="30710" y="6962"/>
                  </a:lnTo>
                  <a:lnTo>
                    <a:pt x="26140" y="7044"/>
                  </a:lnTo>
                  <a:lnTo>
                    <a:pt x="21559" y="7148"/>
                  </a:lnTo>
                  <a:lnTo>
                    <a:pt x="19279" y="7208"/>
                  </a:lnTo>
                  <a:lnTo>
                    <a:pt x="16989" y="7275"/>
                  </a:lnTo>
                  <a:lnTo>
                    <a:pt x="14708" y="7343"/>
                  </a:lnTo>
                  <a:lnTo>
                    <a:pt x="12428" y="7410"/>
                  </a:lnTo>
                  <a:lnTo>
                    <a:pt x="10147" y="7492"/>
                  </a:lnTo>
                  <a:lnTo>
                    <a:pt x="7867" y="7574"/>
                  </a:lnTo>
                  <a:lnTo>
                    <a:pt x="5586" y="7656"/>
                  </a:lnTo>
                  <a:lnTo>
                    <a:pt x="3306" y="7753"/>
                  </a:lnTo>
                  <a:lnTo>
                    <a:pt x="3316" y="7470"/>
                  </a:lnTo>
                  <a:lnTo>
                    <a:pt x="3316" y="7171"/>
                  </a:lnTo>
                  <a:lnTo>
                    <a:pt x="3306" y="6865"/>
                  </a:lnTo>
                  <a:lnTo>
                    <a:pt x="3287" y="6551"/>
                  </a:lnTo>
                  <a:lnTo>
                    <a:pt x="3248" y="6237"/>
                  </a:lnTo>
                  <a:lnTo>
                    <a:pt x="3201" y="5908"/>
                  </a:lnTo>
                  <a:lnTo>
                    <a:pt x="3143" y="5587"/>
                  </a:lnTo>
                  <a:lnTo>
                    <a:pt x="3066" y="5266"/>
                  </a:lnTo>
                  <a:lnTo>
                    <a:pt x="2980" y="4945"/>
                  </a:lnTo>
                  <a:lnTo>
                    <a:pt x="2884" y="4631"/>
                  </a:lnTo>
                  <a:lnTo>
                    <a:pt x="2769" y="4318"/>
                  </a:lnTo>
                  <a:lnTo>
                    <a:pt x="2645" y="4019"/>
                  </a:lnTo>
                  <a:lnTo>
                    <a:pt x="2501" y="3727"/>
                  </a:lnTo>
                  <a:lnTo>
                    <a:pt x="2348" y="3459"/>
                  </a:lnTo>
                  <a:lnTo>
                    <a:pt x="2262" y="3324"/>
                  </a:lnTo>
                  <a:lnTo>
                    <a:pt x="2175" y="3197"/>
                  </a:lnTo>
                  <a:lnTo>
                    <a:pt x="2079" y="3070"/>
                  </a:lnTo>
                  <a:lnTo>
                    <a:pt x="1984" y="2951"/>
                  </a:lnTo>
                  <a:close/>
                  <a:moveTo>
                    <a:pt x="46175" y="0"/>
                  </a:moveTo>
                  <a:lnTo>
                    <a:pt x="43694" y="8"/>
                  </a:lnTo>
                  <a:lnTo>
                    <a:pt x="41202" y="23"/>
                  </a:lnTo>
                  <a:lnTo>
                    <a:pt x="38711" y="38"/>
                  </a:lnTo>
                  <a:lnTo>
                    <a:pt x="36229" y="68"/>
                  </a:lnTo>
                  <a:lnTo>
                    <a:pt x="33738" y="105"/>
                  </a:lnTo>
                  <a:lnTo>
                    <a:pt x="31256" y="150"/>
                  </a:lnTo>
                  <a:lnTo>
                    <a:pt x="28765" y="202"/>
                  </a:lnTo>
                  <a:lnTo>
                    <a:pt x="26283" y="262"/>
                  </a:lnTo>
                  <a:lnTo>
                    <a:pt x="23802" y="336"/>
                  </a:lnTo>
                  <a:lnTo>
                    <a:pt x="21320" y="419"/>
                  </a:lnTo>
                  <a:lnTo>
                    <a:pt x="18848" y="516"/>
                  </a:lnTo>
                  <a:lnTo>
                    <a:pt x="16366" y="620"/>
                  </a:lnTo>
                  <a:lnTo>
                    <a:pt x="13894" y="740"/>
                  </a:lnTo>
                  <a:lnTo>
                    <a:pt x="11422" y="874"/>
                  </a:lnTo>
                  <a:lnTo>
                    <a:pt x="8959" y="1016"/>
                  </a:lnTo>
                  <a:lnTo>
                    <a:pt x="6497" y="1173"/>
                  </a:lnTo>
                  <a:lnTo>
                    <a:pt x="4034" y="1352"/>
                  </a:lnTo>
                  <a:lnTo>
                    <a:pt x="1572" y="1539"/>
                  </a:lnTo>
                  <a:lnTo>
                    <a:pt x="1447" y="1554"/>
                  </a:lnTo>
                  <a:lnTo>
                    <a:pt x="1323" y="1584"/>
                  </a:lnTo>
                  <a:lnTo>
                    <a:pt x="1217" y="1621"/>
                  </a:lnTo>
                  <a:lnTo>
                    <a:pt x="1112" y="1666"/>
                  </a:lnTo>
                  <a:lnTo>
                    <a:pt x="1035" y="1718"/>
                  </a:lnTo>
                  <a:lnTo>
                    <a:pt x="958" y="1778"/>
                  </a:lnTo>
                  <a:lnTo>
                    <a:pt x="891" y="1845"/>
                  </a:lnTo>
                  <a:lnTo>
                    <a:pt x="843" y="1912"/>
                  </a:lnTo>
                  <a:lnTo>
                    <a:pt x="805" y="1987"/>
                  </a:lnTo>
                  <a:lnTo>
                    <a:pt x="776" y="2062"/>
                  </a:lnTo>
                  <a:lnTo>
                    <a:pt x="757" y="2136"/>
                  </a:lnTo>
                  <a:lnTo>
                    <a:pt x="757" y="2219"/>
                  </a:lnTo>
                  <a:lnTo>
                    <a:pt x="757" y="2293"/>
                  </a:lnTo>
                  <a:lnTo>
                    <a:pt x="776" y="2376"/>
                  </a:lnTo>
                  <a:lnTo>
                    <a:pt x="796" y="2450"/>
                  </a:lnTo>
                  <a:lnTo>
                    <a:pt x="834" y="2525"/>
                  </a:lnTo>
                  <a:lnTo>
                    <a:pt x="786" y="2540"/>
                  </a:lnTo>
                  <a:lnTo>
                    <a:pt x="738" y="2562"/>
                  </a:lnTo>
                  <a:lnTo>
                    <a:pt x="690" y="2592"/>
                  </a:lnTo>
                  <a:lnTo>
                    <a:pt x="652" y="2622"/>
                  </a:lnTo>
                  <a:lnTo>
                    <a:pt x="613" y="2652"/>
                  </a:lnTo>
                  <a:lnTo>
                    <a:pt x="585" y="2697"/>
                  </a:lnTo>
                  <a:lnTo>
                    <a:pt x="556" y="2734"/>
                  </a:lnTo>
                  <a:lnTo>
                    <a:pt x="527" y="2779"/>
                  </a:lnTo>
                  <a:lnTo>
                    <a:pt x="451" y="2928"/>
                  </a:lnTo>
                  <a:lnTo>
                    <a:pt x="383" y="3078"/>
                  </a:lnTo>
                  <a:lnTo>
                    <a:pt x="316" y="3227"/>
                  </a:lnTo>
                  <a:lnTo>
                    <a:pt x="259" y="3391"/>
                  </a:lnTo>
                  <a:lnTo>
                    <a:pt x="211" y="3548"/>
                  </a:lnTo>
                  <a:lnTo>
                    <a:pt x="163" y="3713"/>
                  </a:lnTo>
                  <a:lnTo>
                    <a:pt x="125" y="3884"/>
                  </a:lnTo>
                  <a:lnTo>
                    <a:pt x="96" y="4056"/>
                  </a:lnTo>
                  <a:lnTo>
                    <a:pt x="39" y="4400"/>
                  </a:lnTo>
                  <a:lnTo>
                    <a:pt x="10" y="4758"/>
                  </a:lnTo>
                  <a:lnTo>
                    <a:pt x="0" y="5124"/>
                  </a:lnTo>
                  <a:lnTo>
                    <a:pt x="0" y="5490"/>
                  </a:lnTo>
                  <a:lnTo>
                    <a:pt x="29" y="5856"/>
                  </a:lnTo>
                  <a:lnTo>
                    <a:pt x="67" y="6222"/>
                  </a:lnTo>
                  <a:lnTo>
                    <a:pt x="125" y="6581"/>
                  </a:lnTo>
                  <a:lnTo>
                    <a:pt x="192" y="6939"/>
                  </a:lnTo>
                  <a:lnTo>
                    <a:pt x="278" y="7283"/>
                  </a:lnTo>
                  <a:lnTo>
                    <a:pt x="364" y="7619"/>
                  </a:lnTo>
                  <a:lnTo>
                    <a:pt x="470" y="7940"/>
                  </a:lnTo>
                  <a:lnTo>
                    <a:pt x="585" y="8246"/>
                  </a:lnTo>
                  <a:lnTo>
                    <a:pt x="594" y="8254"/>
                  </a:lnTo>
                  <a:lnTo>
                    <a:pt x="604" y="8269"/>
                  </a:lnTo>
                  <a:lnTo>
                    <a:pt x="613" y="8276"/>
                  </a:lnTo>
                  <a:lnTo>
                    <a:pt x="613" y="8284"/>
                  </a:lnTo>
                  <a:lnTo>
                    <a:pt x="566" y="8381"/>
                  </a:lnTo>
                  <a:lnTo>
                    <a:pt x="527" y="8478"/>
                  </a:lnTo>
                  <a:lnTo>
                    <a:pt x="508" y="8582"/>
                  </a:lnTo>
                  <a:lnTo>
                    <a:pt x="498" y="8687"/>
                  </a:lnTo>
                  <a:lnTo>
                    <a:pt x="508" y="8792"/>
                  </a:lnTo>
                  <a:lnTo>
                    <a:pt x="527" y="8889"/>
                  </a:lnTo>
                  <a:lnTo>
                    <a:pt x="566" y="8993"/>
                  </a:lnTo>
                  <a:lnTo>
                    <a:pt x="613" y="9083"/>
                  </a:lnTo>
                  <a:lnTo>
                    <a:pt x="681" y="9173"/>
                  </a:lnTo>
                  <a:lnTo>
                    <a:pt x="767" y="9255"/>
                  </a:lnTo>
                  <a:lnTo>
                    <a:pt x="853" y="9329"/>
                  </a:lnTo>
                  <a:lnTo>
                    <a:pt x="968" y="9397"/>
                  </a:lnTo>
                  <a:lnTo>
                    <a:pt x="1093" y="9449"/>
                  </a:lnTo>
                  <a:lnTo>
                    <a:pt x="1227" y="9494"/>
                  </a:lnTo>
                  <a:lnTo>
                    <a:pt x="1380" y="9516"/>
                  </a:lnTo>
                  <a:lnTo>
                    <a:pt x="1552" y="9531"/>
                  </a:lnTo>
                  <a:lnTo>
                    <a:pt x="6209" y="9613"/>
                  </a:lnTo>
                  <a:lnTo>
                    <a:pt x="10866" y="9688"/>
                  </a:lnTo>
                  <a:lnTo>
                    <a:pt x="15532" y="9755"/>
                  </a:lnTo>
                  <a:lnTo>
                    <a:pt x="20189" y="9822"/>
                  </a:lnTo>
                  <a:lnTo>
                    <a:pt x="29503" y="9934"/>
                  </a:lnTo>
                  <a:lnTo>
                    <a:pt x="38816" y="10039"/>
                  </a:lnTo>
                  <a:lnTo>
                    <a:pt x="48140" y="10129"/>
                  </a:lnTo>
                  <a:lnTo>
                    <a:pt x="57453" y="10218"/>
                  </a:lnTo>
                  <a:lnTo>
                    <a:pt x="76080" y="10390"/>
                  </a:lnTo>
                  <a:lnTo>
                    <a:pt x="85394" y="10487"/>
                  </a:lnTo>
                  <a:lnTo>
                    <a:pt x="94708" y="10592"/>
                  </a:lnTo>
                  <a:lnTo>
                    <a:pt x="104021" y="10711"/>
                  </a:lnTo>
                  <a:lnTo>
                    <a:pt x="108678" y="10778"/>
                  </a:lnTo>
                  <a:lnTo>
                    <a:pt x="113335" y="10846"/>
                  </a:lnTo>
                  <a:lnTo>
                    <a:pt x="117992" y="10928"/>
                  </a:lnTo>
                  <a:lnTo>
                    <a:pt x="122648" y="11010"/>
                  </a:lnTo>
                  <a:lnTo>
                    <a:pt x="127315" y="11100"/>
                  </a:lnTo>
                  <a:lnTo>
                    <a:pt x="131972" y="11197"/>
                  </a:lnTo>
                  <a:lnTo>
                    <a:pt x="136628" y="11301"/>
                  </a:lnTo>
                  <a:lnTo>
                    <a:pt x="141285" y="11421"/>
                  </a:lnTo>
                  <a:lnTo>
                    <a:pt x="145952" y="11540"/>
                  </a:lnTo>
                  <a:lnTo>
                    <a:pt x="150608" y="11675"/>
                  </a:lnTo>
                  <a:lnTo>
                    <a:pt x="150762" y="11667"/>
                  </a:lnTo>
                  <a:lnTo>
                    <a:pt x="150905" y="11660"/>
                  </a:lnTo>
                  <a:lnTo>
                    <a:pt x="151049" y="11637"/>
                  </a:lnTo>
                  <a:lnTo>
                    <a:pt x="151174" y="11608"/>
                  </a:lnTo>
                  <a:lnTo>
                    <a:pt x="151298" y="11570"/>
                  </a:lnTo>
                  <a:lnTo>
                    <a:pt x="151404" y="11525"/>
                  </a:lnTo>
                  <a:lnTo>
                    <a:pt x="151509" y="11473"/>
                  </a:lnTo>
                  <a:lnTo>
                    <a:pt x="151605" y="11413"/>
                  </a:lnTo>
                  <a:lnTo>
                    <a:pt x="151691" y="11346"/>
                  </a:lnTo>
                  <a:lnTo>
                    <a:pt x="151768" y="11279"/>
                  </a:lnTo>
                  <a:lnTo>
                    <a:pt x="151835" y="11204"/>
                  </a:lnTo>
                  <a:lnTo>
                    <a:pt x="151902" y="11122"/>
                  </a:lnTo>
                  <a:lnTo>
                    <a:pt x="151950" y="11040"/>
                  </a:lnTo>
                  <a:lnTo>
                    <a:pt x="151998" y="10950"/>
                  </a:lnTo>
                  <a:lnTo>
                    <a:pt x="152036" y="10861"/>
                  </a:lnTo>
                  <a:lnTo>
                    <a:pt x="152065" y="10771"/>
                  </a:lnTo>
                  <a:lnTo>
                    <a:pt x="152228" y="10674"/>
                  </a:lnTo>
                  <a:lnTo>
                    <a:pt x="152304" y="10622"/>
                  </a:lnTo>
                  <a:lnTo>
                    <a:pt x="152371" y="10554"/>
                  </a:lnTo>
                  <a:lnTo>
                    <a:pt x="152448" y="10472"/>
                  </a:lnTo>
                  <a:lnTo>
                    <a:pt x="152525" y="10383"/>
                  </a:lnTo>
                  <a:lnTo>
                    <a:pt x="152592" y="10285"/>
                  </a:lnTo>
                  <a:lnTo>
                    <a:pt x="152659" y="10188"/>
                  </a:lnTo>
                  <a:lnTo>
                    <a:pt x="152716" y="10091"/>
                  </a:lnTo>
                  <a:lnTo>
                    <a:pt x="152764" y="9994"/>
                  </a:lnTo>
                  <a:lnTo>
                    <a:pt x="152851" y="9785"/>
                  </a:lnTo>
                  <a:lnTo>
                    <a:pt x="152918" y="9568"/>
                  </a:lnTo>
                  <a:lnTo>
                    <a:pt x="152966" y="9352"/>
                  </a:lnTo>
                  <a:lnTo>
                    <a:pt x="153004" y="9120"/>
                  </a:lnTo>
                  <a:lnTo>
                    <a:pt x="153023" y="8896"/>
                  </a:lnTo>
                  <a:lnTo>
                    <a:pt x="153033" y="8665"/>
                  </a:lnTo>
                  <a:lnTo>
                    <a:pt x="153033" y="8433"/>
                  </a:lnTo>
                  <a:lnTo>
                    <a:pt x="153023" y="8202"/>
                  </a:lnTo>
                  <a:lnTo>
                    <a:pt x="153004" y="7970"/>
                  </a:lnTo>
                  <a:lnTo>
                    <a:pt x="152966" y="7522"/>
                  </a:lnTo>
                  <a:lnTo>
                    <a:pt x="152918" y="7089"/>
                  </a:lnTo>
                  <a:lnTo>
                    <a:pt x="152860" y="6640"/>
                  </a:lnTo>
                  <a:lnTo>
                    <a:pt x="152784" y="6207"/>
                  </a:lnTo>
                  <a:lnTo>
                    <a:pt x="152745" y="5991"/>
                  </a:lnTo>
                  <a:lnTo>
                    <a:pt x="152688" y="5781"/>
                  </a:lnTo>
                  <a:lnTo>
                    <a:pt x="152630" y="5572"/>
                  </a:lnTo>
                  <a:lnTo>
                    <a:pt x="152563" y="5363"/>
                  </a:lnTo>
                  <a:lnTo>
                    <a:pt x="152496" y="5162"/>
                  </a:lnTo>
                  <a:lnTo>
                    <a:pt x="152410" y="4960"/>
                  </a:lnTo>
                  <a:lnTo>
                    <a:pt x="152314" y="4758"/>
                  </a:lnTo>
                  <a:lnTo>
                    <a:pt x="152218" y="4557"/>
                  </a:lnTo>
                  <a:lnTo>
                    <a:pt x="152103" y="4362"/>
                  </a:lnTo>
                  <a:lnTo>
                    <a:pt x="151969" y="4168"/>
                  </a:lnTo>
                  <a:lnTo>
                    <a:pt x="151835" y="3981"/>
                  </a:lnTo>
                  <a:lnTo>
                    <a:pt x="151682" y="3787"/>
                  </a:lnTo>
                  <a:lnTo>
                    <a:pt x="151653" y="3765"/>
                  </a:lnTo>
                  <a:lnTo>
                    <a:pt x="151624" y="3750"/>
                  </a:lnTo>
                  <a:lnTo>
                    <a:pt x="151595" y="3735"/>
                  </a:lnTo>
                  <a:lnTo>
                    <a:pt x="151567" y="3727"/>
                  </a:lnTo>
                  <a:lnTo>
                    <a:pt x="151615" y="3615"/>
                  </a:lnTo>
                  <a:lnTo>
                    <a:pt x="151653" y="3503"/>
                  </a:lnTo>
                  <a:lnTo>
                    <a:pt x="151672" y="3391"/>
                  </a:lnTo>
                  <a:lnTo>
                    <a:pt x="151682" y="3287"/>
                  </a:lnTo>
                  <a:lnTo>
                    <a:pt x="151672" y="3175"/>
                  </a:lnTo>
                  <a:lnTo>
                    <a:pt x="151653" y="3070"/>
                  </a:lnTo>
                  <a:lnTo>
                    <a:pt x="151624" y="2966"/>
                  </a:lnTo>
                  <a:lnTo>
                    <a:pt x="151576" y="2868"/>
                  </a:lnTo>
                  <a:lnTo>
                    <a:pt x="151519" y="2771"/>
                  </a:lnTo>
                  <a:lnTo>
                    <a:pt x="151442" y="2689"/>
                  </a:lnTo>
                  <a:lnTo>
                    <a:pt x="151346" y="2607"/>
                  </a:lnTo>
                  <a:lnTo>
                    <a:pt x="151241" y="2532"/>
                  </a:lnTo>
                  <a:lnTo>
                    <a:pt x="151116" y="2465"/>
                  </a:lnTo>
                  <a:lnTo>
                    <a:pt x="150973" y="2413"/>
                  </a:lnTo>
                  <a:lnTo>
                    <a:pt x="150810" y="2368"/>
                  </a:lnTo>
                  <a:lnTo>
                    <a:pt x="150637" y="2331"/>
                  </a:lnTo>
                  <a:lnTo>
                    <a:pt x="149612" y="2166"/>
                  </a:lnTo>
                  <a:lnTo>
                    <a:pt x="148577" y="2010"/>
                  </a:lnTo>
                  <a:lnTo>
                    <a:pt x="147542" y="1860"/>
                  </a:lnTo>
                  <a:lnTo>
                    <a:pt x="146507" y="1718"/>
                  </a:lnTo>
                  <a:lnTo>
                    <a:pt x="145463" y="1584"/>
                  </a:lnTo>
                  <a:lnTo>
                    <a:pt x="144409" y="1457"/>
                  </a:lnTo>
                  <a:lnTo>
                    <a:pt x="143355" y="1330"/>
                  </a:lnTo>
                  <a:lnTo>
                    <a:pt x="142291" y="1218"/>
                  </a:lnTo>
                  <a:lnTo>
                    <a:pt x="141228" y="1113"/>
                  </a:lnTo>
                  <a:lnTo>
                    <a:pt x="140155" y="1009"/>
                  </a:lnTo>
                  <a:lnTo>
                    <a:pt x="139081" y="912"/>
                  </a:lnTo>
                  <a:lnTo>
                    <a:pt x="138008" y="822"/>
                  </a:lnTo>
                  <a:lnTo>
                    <a:pt x="136925" y="740"/>
                  </a:lnTo>
                  <a:lnTo>
                    <a:pt x="135843" y="658"/>
                  </a:lnTo>
                  <a:lnTo>
                    <a:pt x="134760" y="583"/>
                  </a:lnTo>
                  <a:lnTo>
                    <a:pt x="133668" y="516"/>
                  </a:lnTo>
                  <a:lnTo>
                    <a:pt x="132575" y="456"/>
                  </a:lnTo>
                  <a:lnTo>
                    <a:pt x="131473" y="396"/>
                  </a:lnTo>
                  <a:lnTo>
                    <a:pt x="130381" y="344"/>
                  </a:lnTo>
                  <a:lnTo>
                    <a:pt x="129279" y="299"/>
                  </a:lnTo>
                  <a:lnTo>
                    <a:pt x="127066" y="217"/>
                  </a:lnTo>
                  <a:lnTo>
                    <a:pt x="124843" y="150"/>
                  </a:lnTo>
                  <a:lnTo>
                    <a:pt x="122620" y="97"/>
                  </a:lnTo>
                  <a:lnTo>
                    <a:pt x="120387" y="60"/>
                  </a:lnTo>
                  <a:lnTo>
                    <a:pt x="118155" y="38"/>
                  </a:lnTo>
                  <a:lnTo>
                    <a:pt x="115912" y="23"/>
                  </a:lnTo>
                  <a:lnTo>
                    <a:pt x="111438" y="23"/>
                  </a:lnTo>
                  <a:lnTo>
                    <a:pt x="109205" y="38"/>
                  </a:lnTo>
                  <a:lnTo>
                    <a:pt x="106972" y="60"/>
                  </a:lnTo>
                  <a:lnTo>
                    <a:pt x="102517" y="105"/>
                  </a:lnTo>
                  <a:lnTo>
                    <a:pt x="98090" y="165"/>
                  </a:lnTo>
                  <a:lnTo>
                    <a:pt x="93702" y="217"/>
                  </a:lnTo>
                  <a:lnTo>
                    <a:pt x="91526" y="239"/>
                  </a:lnTo>
                  <a:lnTo>
                    <a:pt x="89371" y="254"/>
                  </a:lnTo>
                  <a:lnTo>
                    <a:pt x="87224" y="269"/>
                  </a:lnTo>
                  <a:lnTo>
                    <a:pt x="82979" y="269"/>
                  </a:lnTo>
                  <a:lnTo>
                    <a:pt x="80891" y="254"/>
                  </a:lnTo>
                  <a:lnTo>
                    <a:pt x="75956" y="209"/>
                  </a:lnTo>
                  <a:lnTo>
                    <a:pt x="71012" y="157"/>
                  </a:lnTo>
                  <a:lnTo>
                    <a:pt x="66058" y="105"/>
                  </a:lnTo>
                  <a:lnTo>
                    <a:pt x="61094" y="60"/>
                  </a:lnTo>
                  <a:lnTo>
                    <a:pt x="56121" y="23"/>
                  </a:lnTo>
                  <a:lnTo>
                    <a:pt x="5114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66;p35">
              <a:extLst>
                <a:ext uri="{FF2B5EF4-FFF2-40B4-BE49-F238E27FC236}">
                  <a16:creationId xmlns:a16="http://schemas.microsoft.com/office/drawing/2014/main" id="{2AE9E59D-82EA-A642-937C-0FABBB4B6791}"/>
                </a:ext>
              </a:extLst>
            </p:cNvPr>
            <p:cNvSpPr/>
            <p:nvPr/>
          </p:nvSpPr>
          <p:spPr>
            <a:xfrm>
              <a:off x="-2760100" y="2694375"/>
              <a:ext cx="352400" cy="250250"/>
            </a:xfrm>
            <a:custGeom>
              <a:avLst/>
              <a:gdLst/>
              <a:ahLst/>
              <a:cxnLst/>
              <a:rect l="l" t="t" r="r" b="b"/>
              <a:pathLst>
                <a:path w="14096" h="10010" extrusionOk="0">
                  <a:moveTo>
                    <a:pt x="6833" y="2548"/>
                  </a:moveTo>
                  <a:lnTo>
                    <a:pt x="7034" y="2555"/>
                  </a:lnTo>
                  <a:lnTo>
                    <a:pt x="7226" y="2570"/>
                  </a:lnTo>
                  <a:lnTo>
                    <a:pt x="7427" y="2585"/>
                  </a:lnTo>
                  <a:lnTo>
                    <a:pt x="7619" y="2615"/>
                  </a:lnTo>
                  <a:lnTo>
                    <a:pt x="7801" y="2645"/>
                  </a:lnTo>
                  <a:lnTo>
                    <a:pt x="7992" y="2690"/>
                  </a:lnTo>
                  <a:lnTo>
                    <a:pt x="8174" y="2734"/>
                  </a:lnTo>
                  <a:lnTo>
                    <a:pt x="8356" y="2787"/>
                  </a:lnTo>
                  <a:lnTo>
                    <a:pt x="8529" y="2846"/>
                  </a:lnTo>
                  <a:lnTo>
                    <a:pt x="8701" y="2914"/>
                  </a:lnTo>
                  <a:lnTo>
                    <a:pt x="8874" y="2981"/>
                  </a:lnTo>
                  <a:lnTo>
                    <a:pt x="9027" y="3063"/>
                  </a:lnTo>
                  <a:lnTo>
                    <a:pt x="9180" y="3153"/>
                  </a:lnTo>
                  <a:lnTo>
                    <a:pt x="9334" y="3242"/>
                  </a:lnTo>
                  <a:lnTo>
                    <a:pt x="9449" y="3324"/>
                  </a:lnTo>
                  <a:lnTo>
                    <a:pt x="9564" y="3414"/>
                  </a:lnTo>
                  <a:lnTo>
                    <a:pt x="9679" y="3511"/>
                  </a:lnTo>
                  <a:lnTo>
                    <a:pt x="9794" y="3616"/>
                  </a:lnTo>
                  <a:lnTo>
                    <a:pt x="9899" y="3720"/>
                  </a:lnTo>
                  <a:lnTo>
                    <a:pt x="9995" y="3832"/>
                  </a:lnTo>
                  <a:lnTo>
                    <a:pt x="10091" y="3944"/>
                  </a:lnTo>
                  <a:lnTo>
                    <a:pt x="10186" y="4064"/>
                  </a:lnTo>
                  <a:lnTo>
                    <a:pt x="10273" y="4191"/>
                  </a:lnTo>
                  <a:lnTo>
                    <a:pt x="10349" y="4318"/>
                  </a:lnTo>
                  <a:lnTo>
                    <a:pt x="10426" y="4445"/>
                  </a:lnTo>
                  <a:lnTo>
                    <a:pt x="10493" y="4572"/>
                  </a:lnTo>
                  <a:lnTo>
                    <a:pt x="10560" y="4706"/>
                  </a:lnTo>
                  <a:lnTo>
                    <a:pt x="10608" y="4841"/>
                  </a:lnTo>
                  <a:lnTo>
                    <a:pt x="10656" y="4983"/>
                  </a:lnTo>
                  <a:lnTo>
                    <a:pt x="10694" y="5117"/>
                  </a:lnTo>
                  <a:lnTo>
                    <a:pt x="10733" y="5251"/>
                  </a:lnTo>
                  <a:lnTo>
                    <a:pt x="10752" y="5393"/>
                  </a:lnTo>
                  <a:lnTo>
                    <a:pt x="10771" y="5528"/>
                  </a:lnTo>
                  <a:lnTo>
                    <a:pt x="10781" y="5670"/>
                  </a:lnTo>
                  <a:lnTo>
                    <a:pt x="10771" y="5804"/>
                  </a:lnTo>
                  <a:lnTo>
                    <a:pt x="10761" y="5939"/>
                  </a:lnTo>
                  <a:lnTo>
                    <a:pt x="10742" y="6073"/>
                  </a:lnTo>
                  <a:lnTo>
                    <a:pt x="10704" y="6200"/>
                  </a:lnTo>
                  <a:lnTo>
                    <a:pt x="10666" y="6327"/>
                  </a:lnTo>
                  <a:lnTo>
                    <a:pt x="10608" y="6454"/>
                  </a:lnTo>
                  <a:lnTo>
                    <a:pt x="10551" y="6574"/>
                  </a:lnTo>
                  <a:lnTo>
                    <a:pt x="10474" y="6693"/>
                  </a:lnTo>
                  <a:lnTo>
                    <a:pt x="10388" y="6805"/>
                  </a:lnTo>
                  <a:lnTo>
                    <a:pt x="10282" y="6917"/>
                  </a:lnTo>
                  <a:lnTo>
                    <a:pt x="10167" y="7022"/>
                  </a:lnTo>
                  <a:lnTo>
                    <a:pt x="10043" y="7119"/>
                  </a:lnTo>
                  <a:lnTo>
                    <a:pt x="9870" y="7238"/>
                  </a:lnTo>
                  <a:lnTo>
                    <a:pt x="9688" y="7343"/>
                  </a:lnTo>
                  <a:lnTo>
                    <a:pt x="9497" y="7433"/>
                  </a:lnTo>
                  <a:lnTo>
                    <a:pt x="9305" y="7507"/>
                  </a:lnTo>
                  <a:lnTo>
                    <a:pt x="9104" y="7567"/>
                  </a:lnTo>
                  <a:lnTo>
                    <a:pt x="8902" y="7619"/>
                  </a:lnTo>
                  <a:lnTo>
                    <a:pt x="8692" y="7649"/>
                  </a:lnTo>
                  <a:lnTo>
                    <a:pt x="8481" y="7679"/>
                  </a:lnTo>
                  <a:lnTo>
                    <a:pt x="8270" y="7686"/>
                  </a:lnTo>
                  <a:lnTo>
                    <a:pt x="8050" y="7694"/>
                  </a:lnTo>
                  <a:lnTo>
                    <a:pt x="7829" y="7679"/>
                  </a:lnTo>
                  <a:lnTo>
                    <a:pt x="7609" y="7664"/>
                  </a:lnTo>
                  <a:lnTo>
                    <a:pt x="7389" y="7634"/>
                  </a:lnTo>
                  <a:lnTo>
                    <a:pt x="7168" y="7604"/>
                  </a:lnTo>
                  <a:lnTo>
                    <a:pt x="6938" y="7559"/>
                  </a:lnTo>
                  <a:lnTo>
                    <a:pt x="6718" y="7507"/>
                  </a:lnTo>
                  <a:lnTo>
                    <a:pt x="6497" y="7447"/>
                  </a:lnTo>
                  <a:lnTo>
                    <a:pt x="6277" y="7380"/>
                  </a:lnTo>
                  <a:lnTo>
                    <a:pt x="6066" y="7313"/>
                  </a:lnTo>
                  <a:lnTo>
                    <a:pt x="5846" y="7231"/>
                  </a:lnTo>
                  <a:lnTo>
                    <a:pt x="5635" y="7156"/>
                  </a:lnTo>
                  <a:lnTo>
                    <a:pt x="5424" y="7067"/>
                  </a:lnTo>
                  <a:lnTo>
                    <a:pt x="5223" y="6977"/>
                  </a:lnTo>
                  <a:lnTo>
                    <a:pt x="5022" y="6887"/>
                  </a:lnTo>
                  <a:lnTo>
                    <a:pt x="4639" y="6693"/>
                  </a:lnTo>
                  <a:lnTo>
                    <a:pt x="4274" y="6491"/>
                  </a:lnTo>
                  <a:lnTo>
                    <a:pt x="3939" y="6290"/>
                  </a:lnTo>
                  <a:lnTo>
                    <a:pt x="3642" y="6088"/>
                  </a:lnTo>
                  <a:lnTo>
                    <a:pt x="3565" y="6036"/>
                  </a:lnTo>
                  <a:lnTo>
                    <a:pt x="3498" y="5991"/>
                  </a:lnTo>
                  <a:lnTo>
                    <a:pt x="3422" y="5954"/>
                  </a:lnTo>
                  <a:lnTo>
                    <a:pt x="3345" y="5924"/>
                  </a:lnTo>
                  <a:lnTo>
                    <a:pt x="3192" y="5871"/>
                  </a:lnTo>
                  <a:lnTo>
                    <a:pt x="3038" y="5834"/>
                  </a:lnTo>
                  <a:lnTo>
                    <a:pt x="3000" y="5685"/>
                  </a:lnTo>
                  <a:lnTo>
                    <a:pt x="2962" y="5528"/>
                  </a:lnTo>
                  <a:lnTo>
                    <a:pt x="2943" y="5371"/>
                  </a:lnTo>
                  <a:lnTo>
                    <a:pt x="2933" y="5214"/>
                  </a:lnTo>
                  <a:lnTo>
                    <a:pt x="2933" y="5065"/>
                  </a:lnTo>
                  <a:lnTo>
                    <a:pt x="2943" y="4908"/>
                  </a:lnTo>
                  <a:lnTo>
                    <a:pt x="2962" y="4759"/>
                  </a:lnTo>
                  <a:lnTo>
                    <a:pt x="3000" y="4602"/>
                  </a:lnTo>
                  <a:lnTo>
                    <a:pt x="3038" y="4460"/>
                  </a:lnTo>
                  <a:lnTo>
                    <a:pt x="3096" y="4310"/>
                  </a:lnTo>
                  <a:lnTo>
                    <a:pt x="3163" y="4168"/>
                  </a:lnTo>
                  <a:lnTo>
                    <a:pt x="3249" y="4027"/>
                  </a:lnTo>
                  <a:lnTo>
                    <a:pt x="3345" y="3892"/>
                  </a:lnTo>
                  <a:lnTo>
                    <a:pt x="3450" y="3765"/>
                  </a:lnTo>
                  <a:lnTo>
                    <a:pt x="3565" y="3638"/>
                  </a:lnTo>
                  <a:lnTo>
                    <a:pt x="3700" y="3519"/>
                  </a:lnTo>
                  <a:lnTo>
                    <a:pt x="3824" y="3414"/>
                  </a:lnTo>
                  <a:lnTo>
                    <a:pt x="3968" y="3309"/>
                  </a:lnTo>
                  <a:lnTo>
                    <a:pt x="4112" y="3220"/>
                  </a:lnTo>
                  <a:lnTo>
                    <a:pt x="4265" y="3130"/>
                  </a:lnTo>
                  <a:lnTo>
                    <a:pt x="4418" y="3048"/>
                  </a:lnTo>
                  <a:lnTo>
                    <a:pt x="4591" y="2966"/>
                  </a:lnTo>
                  <a:lnTo>
                    <a:pt x="4754" y="2899"/>
                  </a:lnTo>
                  <a:lnTo>
                    <a:pt x="4926" y="2839"/>
                  </a:lnTo>
                  <a:lnTo>
                    <a:pt x="5108" y="2779"/>
                  </a:lnTo>
                  <a:lnTo>
                    <a:pt x="5290" y="2727"/>
                  </a:lnTo>
                  <a:lnTo>
                    <a:pt x="5482" y="2682"/>
                  </a:lnTo>
                  <a:lnTo>
                    <a:pt x="5664" y="2645"/>
                  </a:lnTo>
                  <a:lnTo>
                    <a:pt x="5855" y="2615"/>
                  </a:lnTo>
                  <a:lnTo>
                    <a:pt x="6047" y="2585"/>
                  </a:lnTo>
                  <a:lnTo>
                    <a:pt x="6248" y="2570"/>
                  </a:lnTo>
                  <a:lnTo>
                    <a:pt x="6440" y="2555"/>
                  </a:lnTo>
                  <a:lnTo>
                    <a:pt x="6641" y="2548"/>
                  </a:lnTo>
                  <a:close/>
                  <a:moveTo>
                    <a:pt x="6545" y="1"/>
                  </a:moveTo>
                  <a:lnTo>
                    <a:pt x="6162" y="16"/>
                  </a:lnTo>
                  <a:lnTo>
                    <a:pt x="5788" y="45"/>
                  </a:lnTo>
                  <a:lnTo>
                    <a:pt x="5415" y="90"/>
                  </a:lnTo>
                  <a:lnTo>
                    <a:pt x="5041" y="150"/>
                  </a:lnTo>
                  <a:lnTo>
                    <a:pt x="4677" y="225"/>
                  </a:lnTo>
                  <a:lnTo>
                    <a:pt x="4322" y="307"/>
                  </a:lnTo>
                  <a:lnTo>
                    <a:pt x="3968" y="411"/>
                  </a:lnTo>
                  <a:lnTo>
                    <a:pt x="3623" y="523"/>
                  </a:lnTo>
                  <a:lnTo>
                    <a:pt x="3287" y="650"/>
                  </a:lnTo>
                  <a:lnTo>
                    <a:pt x="2962" y="792"/>
                  </a:lnTo>
                  <a:lnTo>
                    <a:pt x="2655" y="942"/>
                  </a:lnTo>
                  <a:lnTo>
                    <a:pt x="2348" y="1106"/>
                  </a:lnTo>
                  <a:lnTo>
                    <a:pt x="2061" y="1285"/>
                  </a:lnTo>
                  <a:lnTo>
                    <a:pt x="1783" y="1480"/>
                  </a:lnTo>
                  <a:lnTo>
                    <a:pt x="1649" y="1584"/>
                  </a:lnTo>
                  <a:lnTo>
                    <a:pt x="1524" y="1689"/>
                  </a:lnTo>
                  <a:lnTo>
                    <a:pt x="1400" y="1801"/>
                  </a:lnTo>
                  <a:lnTo>
                    <a:pt x="1275" y="1913"/>
                  </a:lnTo>
                  <a:lnTo>
                    <a:pt x="1160" y="2025"/>
                  </a:lnTo>
                  <a:lnTo>
                    <a:pt x="1055" y="2144"/>
                  </a:lnTo>
                  <a:lnTo>
                    <a:pt x="950" y="2264"/>
                  </a:lnTo>
                  <a:lnTo>
                    <a:pt x="844" y="2391"/>
                  </a:lnTo>
                  <a:lnTo>
                    <a:pt x="748" y="2518"/>
                  </a:lnTo>
                  <a:lnTo>
                    <a:pt x="652" y="2645"/>
                  </a:lnTo>
                  <a:lnTo>
                    <a:pt x="566" y="2787"/>
                  </a:lnTo>
                  <a:lnTo>
                    <a:pt x="480" y="2921"/>
                  </a:lnTo>
                  <a:lnTo>
                    <a:pt x="365" y="3138"/>
                  </a:lnTo>
                  <a:lnTo>
                    <a:pt x="269" y="3362"/>
                  </a:lnTo>
                  <a:lnTo>
                    <a:pt x="183" y="3586"/>
                  </a:lnTo>
                  <a:lnTo>
                    <a:pt x="116" y="3817"/>
                  </a:lnTo>
                  <a:lnTo>
                    <a:pt x="68" y="4041"/>
                  </a:lnTo>
                  <a:lnTo>
                    <a:pt x="30" y="4273"/>
                  </a:lnTo>
                  <a:lnTo>
                    <a:pt x="10" y="4497"/>
                  </a:lnTo>
                  <a:lnTo>
                    <a:pt x="1" y="4729"/>
                  </a:lnTo>
                  <a:lnTo>
                    <a:pt x="10" y="4953"/>
                  </a:lnTo>
                  <a:lnTo>
                    <a:pt x="30" y="5177"/>
                  </a:lnTo>
                  <a:lnTo>
                    <a:pt x="68" y="5401"/>
                  </a:lnTo>
                  <a:lnTo>
                    <a:pt x="116" y="5625"/>
                  </a:lnTo>
                  <a:lnTo>
                    <a:pt x="183" y="5842"/>
                  </a:lnTo>
                  <a:lnTo>
                    <a:pt x="260" y="6058"/>
                  </a:lnTo>
                  <a:lnTo>
                    <a:pt x="355" y="6267"/>
                  </a:lnTo>
                  <a:lnTo>
                    <a:pt x="451" y="6476"/>
                  </a:lnTo>
                  <a:lnTo>
                    <a:pt x="566" y="6678"/>
                  </a:lnTo>
                  <a:lnTo>
                    <a:pt x="700" y="6880"/>
                  </a:lnTo>
                  <a:lnTo>
                    <a:pt x="835" y="7074"/>
                  </a:lnTo>
                  <a:lnTo>
                    <a:pt x="988" y="7261"/>
                  </a:lnTo>
                  <a:lnTo>
                    <a:pt x="1151" y="7440"/>
                  </a:lnTo>
                  <a:lnTo>
                    <a:pt x="1333" y="7612"/>
                  </a:lnTo>
                  <a:lnTo>
                    <a:pt x="1515" y="7784"/>
                  </a:lnTo>
                  <a:lnTo>
                    <a:pt x="1716" y="7940"/>
                  </a:lnTo>
                  <a:lnTo>
                    <a:pt x="1917" y="8090"/>
                  </a:lnTo>
                  <a:lnTo>
                    <a:pt x="2138" y="8232"/>
                  </a:lnTo>
                  <a:lnTo>
                    <a:pt x="2368" y="8366"/>
                  </a:lnTo>
                  <a:lnTo>
                    <a:pt x="2598" y="8486"/>
                  </a:lnTo>
                  <a:lnTo>
                    <a:pt x="2847" y="8605"/>
                  </a:lnTo>
                  <a:lnTo>
                    <a:pt x="3105" y="8702"/>
                  </a:lnTo>
                  <a:lnTo>
                    <a:pt x="3374" y="8799"/>
                  </a:lnTo>
                  <a:lnTo>
                    <a:pt x="3642" y="8874"/>
                  </a:lnTo>
                  <a:lnTo>
                    <a:pt x="3920" y="9001"/>
                  </a:lnTo>
                  <a:lnTo>
                    <a:pt x="4198" y="9121"/>
                  </a:lnTo>
                  <a:lnTo>
                    <a:pt x="4476" y="9233"/>
                  </a:lnTo>
                  <a:lnTo>
                    <a:pt x="4763" y="9337"/>
                  </a:lnTo>
                  <a:lnTo>
                    <a:pt x="5051" y="9434"/>
                  </a:lnTo>
                  <a:lnTo>
                    <a:pt x="5338" y="9531"/>
                  </a:lnTo>
                  <a:lnTo>
                    <a:pt x="5635" y="9614"/>
                  </a:lnTo>
                  <a:lnTo>
                    <a:pt x="5932" y="9696"/>
                  </a:lnTo>
                  <a:lnTo>
                    <a:pt x="6229" y="9763"/>
                  </a:lnTo>
                  <a:lnTo>
                    <a:pt x="6536" y="9823"/>
                  </a:lnTo>
                  <a:lnTo>
                    <a:pt x="6833" y="9882"/>
                  </a:lnTo>
                  <a:lnTo>
                    <a:pt x="7139" y="9927"/>
                  </a:lnTo>
                  <a:lnTo>
                    <a:pt x="7436" y="9965"/>
                  </a:lnTo>
                  <a:lnTo>
                    <a:pt x="7743" y="9987"/>
                  </a:lnTo>
                  <a:lnTo>
                    <a:pt x="8040" y="10002"/>
                  </a:lnTo>
                  <a:lnTo>
                    <a:pt x="8347" y="10009"/>
                  </a:lnTo>
                  <a:lnTo>
                    <a:pt x="8644" y="10009"/>
                  </a:lnTo>
                  <a:lnTo>
                    <a:pt x="8941" y="9994"/>
                  </a:lnTo>
                  <a:lnTo>
                    <a:pt x="9238" y="9972"/>
                  </a:lnTo>
                  <a:lnTo>
                    <a:pt x="9535" y="9935"/>
                  </a:lnTo>
                  <a:lnTo>
                    <a:pt x="9822" y="9890"/>
                  </a:lnTo>
                  <a:lnTo>
                    <a:pt x="10119" y="9830"/>
                  </a:lnTo>
                  <a:lnTo>
                    <a:pt x="10397" y="9755"/>
                  </a:lnTo>
                  <a:lnTo>
                    <a:pt x="10685" y="9673"/>
                  </a:lnTo>
                  <a:lnTo>
                    <a:pt x="10953" y="9576"/>
                  </a:lnTo>
                  <a:lnTo>
                    <a:pt x="11231" y="9464"/>
                  </a:lnTo>
                  <a:lnTo>
                    <a:pt x="11499" y="9345"/>
                  </a:lnTo>
                  <a:lnTo>
                    <a:pt x="11758" y="9203"/>
                  </a:lnTo>
                  <a:lnTo>
                    <a:pt x="12017" y="9053"/>
                  </a:lnTo>
                  <a:lnTo>
                    <a:pt x="12266" y="8889"/>
                  </a:lnTo>
                  <a:lnTo>
                    <a:pt x="12505" y="8710"/>
                  </a:lnTo>
                  <a:lnTo>
                    <a:pt x="12735" y="8516"/>
                  </a:lnTo>
                  <a:lnTo>
                    <a:pt x="12860" y="8404"/>
                  </a:lnTo>
                  <a:lnTo>
                    <a:pt x="12975" y="8291"/>
                  </a:lnTo>
                  <a:lnTo>
                    <a:pt x="13080" y="8179"/>
                  </a:lnTo>
                  <a:lnTo>
                    <a:pt x="13186" y="8067"/>
                  </a:lnTo>
                  <a:lnTo>
                    <a:pt x="13281" y="7948"/>
                  </a:lnTo>
                  <a:lnTo>
                    <a:pt x="13368" y="7828"/>
                  </a:lnTo>
                  <a:lnTo>
                    <a:pt x="13454" y="7709"/>
                  </a:lnTo>
                  <a:lnTo>
                    <a:pt x="13531" y="7589"/>
                  </a:lnTo>
                  <a:lnTo>
                    <a:pt x="13674" y="7343"/>
                  </a:lnTo>
                  <a:lnTo>
                    <a:pt x="13799" y="7089"/>
                  </a:lnTo>
                  <a:lnTo>
                    <a:pt x="13895" y="6835"/>
                  </a:lnTo>
                  <a:lnTo>
                    <a:pt x="13971" y="6574"/>
                  </a:lnTo>
                  <a:lnTo>
                    <a:pt x="14029" y="6312"/>
                  </a:lnTo>
                  <a:lnTo>
                    <a:pt x="14067" y="6043"/>
                  </a:lnTo>
                  <a:lnTo>
                    <a:pt x="14086" y="5774"/>
                  </a:lnTo>
                  <a:lnTo>
                    <a:pt x="14096" y="5505"/>
                  </a:lnTo>
                  <a:lnTo>
                    <a:pt x="14077" y="5237"/>
                  </a:lnTo>
                  <a:lnTo>
                    <a:pt x="14038" y="4960"/>
                  </a:lnTo>
                  <a:lnTo>
                    <a:pt x="13981" y="4691"/>
                  </a:lnTo>
                  <a:lnTo>
                    <a:pt x="13914" y="4422"/>
                  </a:lnTo>
                  <a:lnTo>
                    <a:pt x="13828" y="4161"/>
                  </a:lnTo>
                  <a:lnTo>
                    <a:pt x="13722" y="3900"/>
                  </a:lnTo>
                  <a:lnTo>
                    <a:pt x="13607" y="3638"/>
                  </a:lnTo>
                  <a:lnTo>
                    <a:pt x="13473" y="3384"/>
                  </a:lnTo>
                  <a:lnTo>
                    <a:pt x="13320" y="3130"/>
                  </a:lnTo>
                  <a:lnTo>
                    <a:pt x="13157" y="2884"/>
                  </a:lnTo>
                  <a:lnTo>
                    <a:pt x="12984" y="2645"/>
                  </a:lnTo>
                  <a:lnTo>
                    <a:pt x="12793" y="2413"/>
                  </a:lnTo>
                  <a:lnTo>
                    <a:pt x="12592" y="2189"/>
                  </a:lnTo>
                  <a:lnTo>
                    <a:pt x="12371" y="1972"/>
                  </a:lnTo>
                  <a:lnTo>
                    <a:pt x="12151" y="1763"/>
                  </a:lnTo>
                  <a:lnTo>
                    <a:pt x="11911" y="1569"/>
                  </a:lnTo>
                  <a:lnTo>
                    <a:pt x="11652" y="1382"/>
                  </a:lnTo>
                  <a:lnTo>
                    <a:pt x="11394" y="1203"/>
                  </a:lnTo>
                  <a:lnTo>
                    <a:pt x="11125" y="1039"/>
                  </a:lnTo>
                  <a:lnTo>
                    <a:pt x="10848" y="889"/>
                  </a:lnTo>
                  <a:lnTo>
                    <a:pt x="10522" y="733"/>
                  </a:lnTo>
                  <a:lnTo>
                    <a:pt x="10196" y="598"/>
                  </a:lnTo>
                  <a:lnTo>
                    <a:pt x="9851" y="471"/>
                  </a:lnTo>
                  <a:lnTo>
                    <a:pt x="9506" y="367"/>
                  </a:lnTo>
                  <a:lnTo>
                    <a:pt x="9152" y="270"/>
                  </a:lnTo>
                  <a:lnTo>
                    <a:pt x="8788" y="187"/>
                  </a:lnTo>
                  <a:lnTo>
                    <a:pt x="8423" y="120"/>
                  </a:lnTo>
                  <a:lnTo>
                    <a:pt x="8050" y="68"/>
                  </a:lnTo>
                  <a:lnTo>
                    <a:pt x="7676" y="30"/>
                  </a:lnTo>
                  <a:lnTo>
                    <a:pt x="7302" y="8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67;p35">
              <a:extLst>
                <a:ext uri="{FF2B5EF4-FFF2-40B4-BE49-F238E27FC236}">
                  <a16:creationId xmlns:a16="http://schemas.microsoft.com/office/drawing/2014/main" id="{3F7F88B6-9B53-7C4C-9F14-4C51B178F3C3}"/>
                </a:ext>
              </a:extLst>
            </p:cNvPr>
            <p:cNvSpPr/>
            <p:nvPr/>
          </p:nvSpPr>
          <p:spPr>
            <a:xfrm>
              <a:off x="-2780925" y="4468325"/>
              <a:ext cx="344250" cy="421675"/>
            </a:xfrm>
            <a:custGeom>
              <a:avLst/>
              <a:gdLst/>
              <a:ahLst/>
              <a:cxnLst/>
              <a:rect l="l" t="t" r="r" b="b"/>
              <a:pathLst>
                <a:path w="13770" h="16867" extrusionOk="0">
                  <a:moveTo>
                    <a:pt x="4695" y="1"/>
                  </a:moveTo>
                  <a:lnTo>
                    <a:pt x="4533" y="1054"/>
                  </a:lnTo>
                  <a:lnTo>
                    <a:pt x="4350" y="2099"/>
                  </a:lnTo>
                  <a:lnTo>
                    <a:pt x="4159" y="3153"/>
                  </a:lnTo>
                  <a:lnTo>
                    <a:pt x="3958" y="4198"/>
                  </a:lnTo>
                  <a:lnTo>
                    <a:pt x="3728" y="5237"/>
                  </a:lnTo>
                  <a:lnTo>
                    <a:pt x="3498" y="6275"/>
                  </a:lnTo>
                  <a:lnTo>
                    <a:pt x="3239" y="7305"/>
                  </a:lnTo>
                  <a:lnTo>
                    <a:pt x="2961" y="8336"/>
                  </a:lnTo>
                  <a:lnTo>
                    <a:pt x="2674" y="9360"/>
                  </a:lnTo>
                  <a:lnTo>
                    <a:pt x="2357" y="10375"/>
                  </a:lnTo>
                  <a:lnTo>
                    <a:pt x="2195" y="10883"/>
                  </a:lnTo>
                  <a:lnTo>
                    <a:pt x="2022" y="11384"/>
                  </a:lnTo>
                  <a:lnTo>
                    <a:pt x="1850" y="11884"/>
                  </a:lnTo>
                  <a:lnTo>
                    <a:pt x="1668" y="12385"/>
                  </a:lnTo>
                  <a:lnTo>
                    <a:pt x="1476" y="12885"/>
                  </a:lnTo>
                  <a:lnTo>
                    <a:pt x="1284" y="13378"/>
                  </a:lnTo>
                  <a:lnTo>
                    <a:pt x="1083" y="13871"/>
                  </a:lnTo>
                  <a:lnTo>
                    <a:pt x="882" y="14364"/>
                  </a:lnTo>
                  <a:lnTo>
                    <a:pt x="671" y="14849"/>
                  </a:lnTo>
                  <a:lnTo>
                    <a:pt x="451" y="15335"/>
                  </a:lnTo>
                  <a:lnTo>
                    <a:pt x="230" y="15820"/>
                  </a:lnTo>
                  <a:lnTo>
                    <a:pt x="0" y="16306"/>
                  </a:lnTo>
                  <a:lnTo>
                    <a:pt x="77" y="16388"/>
                  </a:lnTo>
                  <a:lnTo>
                    <a:pt x="163" y="16478"/>
                  </a:lnTo>
                  <a:lnTo>
                    <a:pt x="202" y="16537"/>
                  </a:lnTo>
                  <a:lnTo>
                    <a:pt x="249" y="16597"/>
                  </a:lnTo>
                  <a:lnTo>
                    <a:pt x="307" y="16642"/>
                  </a:lnTo>
                  <a:lnTo>
                    <a:pt x="374" y="16694"/>
                  </a:lnTo>
                  <a:lnTo>
                    <a:pt x="441" y="16732"/>
                  </a:lnTo>
                  <a:lnTo>
                    <a:pt x="527" y="16762"/>
                  </a:lnTo>
                  <a:lnTo>
                    <a:pt x="614" y="16791"/>
                  </a:lnTo>
                  <a:lnTo>
                    <a:pt x="709" y="16814"/>
                  </a:lnTo>
                  <a:lnTo>
                    <a:pt x="805" y="16836"/>
                  </a:lnTo>
                  <a:lnTo>
                    <a:pt x="911" y="16851"/>
                  </a:lnTo>
                  <a:lnTo>
                    <a:pt x="1026" y="16859"/>
                  </a:lnTo>
                  <a:lnTo>
                    <a:pt x="1141" y="16866"/>
                  </a:lnTo>
                  <a:lnTo>
                    <a:pt x="1399" y="16859"/>
                  </a:lnTo>
                  <a:lnTo>
                    <a:pt x="1668" y="16836"/>
                  </a:lnTo>
                  <a:lnTo>
                    <a:pt x="1955" y="16799"/>
                  </a:lnTo>
                  <a:lnTo>
                    <a:pt x="2262" y="16754"/>
                  </a:lnTo>
                  <a:lnTo>
                    <a:pt x="2587" y="16687"/>
                  </a:lnTo>
                  <a:lnTo>
                    <a:pt x="2913" y="16612"/>
                  </a:lnTo>
                  <a:lnTo>
                    <a:pt x="3258" y="16530"/>
                  </a:lnTo>
                  <a:lnTo>
                    <a:pt x="3603" y="16433"/>
                  </a:lnTo>
                  <a:lnTo>
                    <a:pt x="3948" y="16328"/>
                  </a:lnTo>
                  <a:lnTo>
                    <a:pt x="4303" y="16224"/>
                  </a:lnTo>
                  <a:lnTo>
                    <a:pt x="4657" y="16104"/>
                  </a:lnTo>
                  <a:lnTo>
                    <a:pt x="5012" y="15985"/>
                  </a:lnTo>
                  <a:lnTo>
                    <a:pt x="5702" y="15738"/>
                  </a:lnTo>
                  <a:lnTo>
                    <a:pt x="6363" y="15492"/>
                  </a:lnTo>
                  <a:lnTo>
                    <a:pt x="6966" y="15245"/>
                  </a:lnTo>
                  <a:lnTo>
                    <a:pt x="7512" y="15014"/>
                  </a:lnTo>
                  <a:lnTo>
                    <a:pt x="7972" y="14812"/>
                  </a:lnTo>
                  <a:lnTo>
                    <a:pt x="8327" y="14648"/>
                  </a:lnTo>
                  <a:lnTo>
                    <a:pt x="8566" y="14528"/>
                  </a:lnTo>
                  <a:lnTo>
                    <a:pt x="9017" y="14267"/>
                  </a:lnTo>
                  <a:lnTo>
                    <a:pt x="9448" y="13998"/>
                  </a:lnTo>
                  <a:lnTo>
                    <a:pt x="9860" y="13714"/>
                  </a:lnTo>
                  <a:lnTo>
                    <a:pt x="10262" y="13415"/>
                  </a:lnTo>
                  <a:lnTo>
                    <a:pt x="10636" y="13109"/>
                  </a:lnTo>
                  <a:lnTo>
                    <a:pt x="10818" y="12952"/>
                  </a:lnTo>
                  <a:lnTo>
                    <a:pt x="11000" y="12795"/>
                  </a:lnTo>
                  <a:lnTo>
                    <a:pt x="11173" y="12631"/>
                  </a:lnTo>
                  <a:lnTo>
                    <a:pt x="11345" y="12467"/>
                  </a:lnTo>
                  <a:lnTo>
                    <a:pt x="11508" y="12302"/>
                  </a:lnTo>
                  <a:lnTo>
                    <a:pt x="11671" y="12131"/>
                  </a:lnTo>
                  <a:lnTo>
                    <a:pt x="11824" y="11951"/>
                  </a:lnTo>
                  <a:lnTo>
                    <a:pt x="11978" y="11780"/>
                  </a:lnTo>
                  <a:lnTo>
                    <a:pt x="12121" y="11600"/>
                  </a:lnTo>
                  <a:lnTo>
                    <a:pt x="12256" y="11421"/>
                  </a:lnTo>
                  <a:lnTo>
                    <a:pt x="12390" y="11234"/>
                  </a:lnTo>
                  <a:lnTo>
                    <a:pt x="12524" y="11048"/>
                  </a:lnTo>
                  <a:lnTo>
                    <a:pt x="12639" y="10861"/>
                  </a:lnTo>
                  <a:lnTo>
                    <a:pt x="12763" y="10667"/>
                  </a:lnTo>
                  <a:lnTo>
                    <a:pt x="12869" y="10472"/>
                  </a:lnTo>
                  <a:lnTo>
                    <a:pt x="12974" y="10271"/>
                  </a:lnTo>
                  <a:lnTo>
                    <a:pt x="13080" y="10077"/>
                  </a:lnTo>
                  <a:lnTo>
                    <a:pt x="13175" y="9875"/>
                  </a:lnTo>
                  <a:lnTo>
                    <a:pt x="13262" y="9666"/>
                  </a:lnTo>
                  <a:lnTo>
                    <a:pt x="13348" y="9464"/>
                  </a:lnTo>
                  <a:lnTo>
                    <a:pt x="13425" y="9255"/>
                  </a:lnTo>
                  <a:lnTo>
                    <a:pt x="13492" y="9038"/>
                  </a:lnTo>
                  <a:lnTo>
                    <a:pt x="13559" y="8822"/>
                  </a:lnTo>
                  <a:lnTo>
                    <a:pt x="13607" y="8605"/>
                  </a:lnTo>
                  <a:lnTo>
                    <a:pt x="13654" y="8389"/>
                  </a:lnTo>
                  <a:lnTo>
                    <a:pt x="13693" y="8179"/>
                  </a:lnTo>
                  <a:lnTo>
                    <a:pt x="13731" y="7963"/>
                  </a:lnTo>
                  <a:lnTo>
                    <a:pt x="13750" y="7746"/>
                  </a:lnTo>
                  <a:lnTo>
                    <a:pt x="13769" y="7537"/>
                  </a:lnTo>
                  <a:lnTo>
                    <a:pt x="13769" y="7328"/>
                  </a:lnTo>
                  <a:lnTo>
                    <a:pt x="13769" y="7111"/>
                  </a:lnTo>
                  <a:lnTo>
                    <a:pt x="13769" y="6902"/>
                  </a:lnTo>
                  <a:lnTo>
                    <a:pt x="13750" y="6693"/>
                  </a:lnTo>
                  <a:lnTo>
                    <a:pt x="13731" y="6491"/>
                  </a:lnTo>
                  <a:lnTo>
                    <a:pt x="13702" y="6282"/>
                  </a:lnTo>
                  <a:lnTo>
                    <a:pt x="13664" y="6081"/>
                  </a:lnTo>
                  <a:lnTo>
                    <a:pt x="13616" y="5879"/>
                  </a:lnTo>
                  <a:lnTo>
                    <a:pt x="13568" y="5677"/>
                  </a:lnTo>
                  <a:lnTo>
                    <a:pt x="13511" y="5483"/>
                  </a:lnTo>
                  <a:lnTo>
                    <a:pt x="13444" y="5281"/>
                  </a:lnTo>
                  <a:lnTo>
                    <a:pt x="13367" y="5087"/>
                  </a:lnTo>
                  <a:lnTo>
                    <a:pt x="13290" y="4900"/>
                  </a:lnTo>
                  <a:lnTo>
                    <a:pt x="13204" y="4706"/>
                  </a:lnTo>
                  <a:lnTo>
                    <a:pt x="13118" y="4519"/>
                  </a:lnTo>
                  <a:lnTo>
                    <a:pt x="13012" y="4333"/>
                  </a:lnTo>
                  <a:lnTo>
                    <a:pt x="12917" y="4153"/>
                  </a:lnTo>
                  <a:lnTo>
                    <a:pt x="12802" y="3974"/>
                  </a:lnTo>
                  <a:lnTo>
                    <a:pt x="12687" y="3795"/>
                  </a:lnTo>
                  <a:lnTo>
                    <a:pt x="12562" y="3623"/>
                  </a:lnTo>
                  <a:lnTo>
                    <a:pt x="12438" y="3451"/>
                  </a:lnTo>
                  <a:lnTo>
                    <a:pt x="12303" y="3280"/>
                  </a:lnTo>
                  <a:lnTo>
                    <a:pt x="12160" y="3115"/>
                  </a:lnTo>
                  <a:lnTo>
                    <a:pt x="12016" y="2951"/>
                  </a:lnTo>
                  <a:lnTo>
                    <a:pt x="11863" y="2794"/>
                  </a:lnTo>
                  <a:lnTo>
                    <a:pt x="11709" y="2637"/>
                  </a:lnTo>
                  <a:lnTo>
                    <a:pt x="11546" y="2488"/>
                  </a:lnTo>
                  <a:lnTo>
                    <a:pt x="11384" y="2338"/>
                  </a:lnTo>
                  <a:lnTo>
                    <a:pt x="11211" y="2189"/>
                  </a:lnTo>
                  <a:lnTo>
                    <a:pt x="11029" y="2047"/>
                  </a:lnTo>
                  <a:lnTo>
                    <a:pt x="10847" y="1913"/>
                  </a:lnTo>
                  <a:lnTo>
                    <a:pt x="10665" y="1778"/>
                  </a:lnTo>
                  <a:lnTo>
                    <a:pt x="10473" y="1651"/>
                  </a:lnTo>
                  <a:lnTo>
                    <a:pt x="10272" y="1524"/>
                  </a:lnTo>
                  <a:lnTo>
                    <a:pt x="10071" y="1405"/>
                  </a:lnTo>
                  <a:lnTo>
                    <a:pt x="9870" y="1285"/>
                  </a:lnTo>
                  <a:lnTo>
                    <a:pt x="9659" y="1173"/>
                  </a:lnTo>
                  <a:lnTo>
                    <a:pt x="9448" y="1069"/>
                  </a:lnTo>
                  <a:lnTo>
                    <a:pt x="9228" y="964"/>
                  </a:lnTo>
                  <a:lnTo>
                    <a:pt x="9007" y="867"/>
                  </a:lnTo>
                  <a:lnTo>
                    <a:pt x="8777" y="770"/>
                  </a:lnTo>
                  <a:lnTo>
                    <a:pt x="8547" y="680"/>
                  </a:lnTo>
                  <a:lnTo>
                    <a:pt x="8317" y="598"/>
                  </a:lnTo>
                  <a:lnTo>
                    <a:pt x="8078" y="523"/>
                  </a:lnTo>
                  <a:lnTo>
                    <a:pt x="7838" y="449"/>
                  </a:lnTo>
                  <a:lnTo>
                    <a:pt x="7589" y="381"/>
                  </a:lnTo>
                  <a:lnTo>
                    <a:pt x="7340" y="314"/>
                  </a:lnTo>
                  <a:lnTo>
                    <a:pt x="7091" y="255"/>
                  </a:lnTo>
                  <a:lnTo>
                    <a:pt x="6842" y="202"/>
                  </a:lnTo>
                  <a:lnTo>
                    <a:pt x="6583" y="157"/>
                  </a:lnTo>
                  <a:lnTo>
                    <a:pt x="6315" y="120"/>
                  </a:lnTo>
                  <a:lnTo>
                    <a:pt x="6056" y="83"/>
                  </a:lnTo>
                  <a:lnTo>
                    <a:pt x="5788" y="53"/>
                  </a:lnTo>
                  <a:lnTo>
                    <a:pt x="5519" y="30"/>
                  </a:lnTo>
                  <a:lnTo>
                    <a:pt x="5251" y="15"/>
                  </a:lnTo>
                  <a:lnTo>
                    <a:pt x="4973" y="8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68;p35">
              <a:extLst>
                <a:ext uri="{FF2B5EF4-FFF2-40B4-BE49-F238E27FC236}">
                  <a16:creationId xmlns:a16="http://schemas.microsoft.com/office/drawing/2014/main" id="{1094CED0-1746-0248-B61F-B4A3F35D3229}"/>
                </a:ext>
              </a:extLst>
            </p:cNvPr>
            <p:cNvSpPr/>
            <p:nvPr/>
          </p:nvSpPr>
          <p:spPr>
            <a:xfrm>
              <a:off x="-6232800" y="3507600"/>
              <a:ext cx="3794925" cy="144000"/>
            </a:xfrm>
            <a:custGeom>
              <a:avLst/>
              <a:gdLst/>
              <a:ahLst/>
              <a:cxnLst/>
              <a:rect l="l" t="t" r="r" b="b"/>
              <a:pathLst>
                <a:path w="151797" h="5760" extrusionOk="0">
                  <a:moveTo>
                    <a:pt x="201" y="0"/>
                  </a:moveTo>
                  <a:lnTo>
                    <a:pt x="0" y="209"/>
                  </a:lnTo>
                  <a:lnTo>
                    <a:pt x="96" y="336"/>
                  </a:lnTo>
                  <a:lnTo>
                    <a:pt x="182" y="456"/>
                  </a:lnTo>
                  <a:lnTo>
                    <a:pt x="268" y="583"/>
                  </a:lnTo>
                  <a:lnTo>
                    <a:pt x="345" y="717"/>
                  </a:lnTo>
                  <a:lnTo>
                    <a:pt x="412" y="844"/>
                  </a:lnTo>
                  <a:lnTo>
                    <a:pt x="470" y="979"/>
                  </a:lnTo>
                  <a:lnTo>
                    <a:pt x="527" y="1121"/>
                  </a:lnTo>
                  <a:lnTo>
                    <a:pt x="575" y="1255"/>
                  </a:lnTo>
                  <a:lnTo>
                    <a:pt x="661" y="1539"/>
                  </a:lnTo>
                  <a:lnTo>
                    <a:pt x="728" y="1830"/>
                  </a:lnTo>
                  <a:lnTo>
                    <a:pt x="786" y="2121"/>
                  </a:lnTo>
                  <a:lnTo>
                    <a:pt x="815" y="2420"/>
                  </a:lnTo>
                  <a:lnTo>
                    <a:pt x="843" y="2719"/>
                  </a:lnTo>
                  <a:lnTo>
                    <a:pt x="853" y="3025"/>
                  </a:lnTo>
                  <a:lnTo>
                    <a:pt x="863" y="3324"/>
                  </a:lnTo>
                  <a:lnTo>
                    <a:pt x="863" y="3630"/>
                  </a:lnTo>
                  <a:lnTo>
                    <a:pt x="843" y="4228"/>
                  </a:lnTo>
                  <a:lnTo>
                    <a:pt x="824" y="4818"/>
                  </a:lnTo>
                  <a:lnTo>
                    <a:pt x="824" y="4818"/>
                  </a:lnTo>
                  <a:lnTo>
                    <a:pt x="3172" y="4743"/>
                  </a:lnTo>
                  <a:lnTo>
                    <a:pt x="5510" y="4669"/>
                  </a:lnTo>
                  <a:lnTo>
                    <a:pt x="7848" y="4601"/>
                  </a:lnTo>
                  <a:lnTo>
                    <a:pt x="10195" y="4542"/>
                  </a:lnTo>
                  <a:lnTo>
                    <a:pt x="12533" y="4482"/>
                  </a:lnTo>
                  <a:lnTo>
                    <a:pt x="14881" y="4429"/>
                  </a:lnTo>
                  <a:lnTo>
                    <a:pt x="17228" y="4385"/>
                  </a:lnTo>
                  <a:lnTo>
                    <a:pt x="19566" y="4340"/>
                  </a:lnTo>
                  <a:lnTo>
                    <a:pt x="21914" y="4303"/>
                  </a:lnTo>
                  <a:lnTo>
                    <a:pt x="24262" y="4273"/>
                  </a:lnTo>
                  <a:lnTo>
                    <a:pt x="28957" y="4220"/>
                  </a:lnTo>
                  <a:lnTo>
                    <a:pt x="33652" y="4183"/>
                  </a:lnTo>
                  <a:lnTo>
                    <a:pt x="38357" y="4161"/>
                  </a:lnTo>
                  <a:lnTo>
                    <a:pt x="43052" y="4153"/>
                  </a:lnTo>
                  <a:lnTo>
                    <a:pt x="47756" y="4161"/>
                  </a:lnTo>
                  <a:lnTo>
                    <a:pt x="52461" y="4183"/>
                  </a:lnTo>
                  <a:lnTo>
                    <a:pt x="57166" y="4213"/>
                  </a:lnTo>
                  <a:lnTo>
                    <a:pt x="61870" y="4250"/>
                  </a:lnTo>
                  <a:lnTo>
                    <a:pt x="66585" y="4303"/>
                  </a:lnTo>
                  <a:lnTo>
                    <a:pt x="71289" y="4362"/>
                  </a:lnTo>
                  <a:lnTo>
                    <a:pt x="75994" y="4422"/>
                  </a:lnTo>
                  <a:lnTo>
                    <a:pt x="80708" y="4497"/>
                  </a:lnTo>
                  <a:lnTo>
                    <a:pt x="85413" y="4571"/>
                  </a:lnTo>
                  <a:lnTo>
                    <a:pt x="94832" y="4736"/>
                  </a:lnTo>
                  <a:lnTo>
                    <a:pt x="113651" y="5094"/>
                  </a:lnTo>
                  <a:lnTo>
                    <a:pt x="123051" y="5259"/>
                  </a:lnTo>
                  <a:lnTo>
                    <a:pt x="127756" y="5341"/>
                  </a:lnTo>
                  <a:lnTo>
                    <a:pt x="132451" y="5415"/>
                  </a:lnTo>
                  <a:lnTo>
                    <a:pt x="137146" y="5490"/>
                  </a:lnTo>
                  <a:lnTo>
                    <a:pt x="141831" y="5550"/>
                  </a:lnTo>
                  <a:lnTo>
                    <a:pt x="146527" y="5610"/>
                  </a:lnTo>
                  <a:lnTo>
                    <a:pt x="151212" y="5654"/>
                  </a:lnTo>
                  <a:lnTo>
                    <a:pt x="151365" y="5662"/>
                  </a:lnTo>
                  <a:lnTo>
                    <a:pt x="151500" y="5684"/>
                  </a:lnTo>
                  <a:lnTo>
                    <a:pt x="151634" y="5714"/>
                  </a:lnTo>
                  <a:lnTo>
                    <a:pt x="151758" y="5759"/>
                  </a:lnTo>
                  <a:lnTo>
                    <a:pt x="151777" y="5348"/>
                  </a:lnTo>
                  <a:lnTo>
                    <a:pt x="151797" y="4937"/>
                  </a:lnTo>
                  <a:lnTo>
                    <a:pt x="151797" y="4534"/>
                  </a:lnTo>
                  <a:lnTo>
                    <a:pt x="151777" y="4123"/>
                  </a:lnTo>
                  <a:lnTo>
                    <a:pt x="151758" y="3712"/>
                  </a:lnTo>
                  <a:lnTo>
                    <a:pt x="151720" y="3302"/>
                  </a:lnTo>
                  <a:lnTo>
                    <a:pt x="151672" y="2891"/>
                  </a:lnTo>
                  <a:lnTo>
                    <a:pt x="151624" y="2480"/>
                  </a:lnTo>
                  <a:lnTo>
                    <a:pt x="146910" y="2331"/>
                  </a:lnTo>
                  <a:lnTo>
                    <a:pt x="142186" y="2181"/>
                  </a:lnTo>
                  <a:lnTo>
                    <a:pt x="137472" y="2047"/>
                  </a:lnTo>
                  <a:lnTo>
                    <a:pt x="132757" y="1920"/>
                  </a:lnTo>
                  <a:lnTo>
                    <a:pt x="128043" y="1800"/>
                  </a:lnTo>
                  <a:lnTo>
                    <a:pt x="123329" y="1688"/>
                  </a:lnTo>
                  <a:lnTo>
                    <a:pt x="118624" y="1584"/>
                  </a:lnTo>
                  <a:lnTo>
                    <a:pt x="113910" y="1494"/>
                  </a:lnTo>
                  <a:lnTo>
                    <a:pt x="109195" y="1404"/>
                  </a:lnTo>
                  <a:lnTo>
                    <a:pt x="104481" y="1322"/>
                  </a:lnTo>
                  <a:lnTo>
                    <a:pt x="99767" y="1240"/>
                  </a:lnTo>
                  <a:lnTo>
                    <a:pt x="95053" y="1173"/>
                  </a:lnTo>
                  <a:lnTo>
                    <a:pt x="90338" y="1106"/>
                  </a:lnTo>
                  <a:lnTo>
                    <a:pt x="85624" y="1038"/>
                  </a:lnTo>
                  <a:lnTo>
                    <a:pt x="76195" y="926"/>
                  </a:lnTo>
                  <a:lnTo>
                    <a:pt x="66767" y="822"/>
                  </a:lnTo>
                  <a:lnTo>
                    <a:pt x="57338" y="732"/>
                  </a:lnTo>
                  <a:lnTo>
                    <a:pt x="38481" y="553"/>
                  </a:lnTo>
                  <a:lnTo>
                    <a:pt x="29043" y="456"/>
                  </a:lnTo>
                  <a:lnTo>
                    <a:pt x="19614" y="359"/>
                  </a:lnTo>
                  <a:lnTo>
                    <a:pt x="10176" y="247"/>
                  </a:lnTo>
                  <a:lnTo>
                    <a:pt x="748" y="127"/>
                  </a:lnTo>
                  <a:lnTo>
                    <a:pt x="594" y="120"/>
                  </a:lnTo>
                  <a:lnTo>
                    <a:pt x="518" y="105"/>
                  </a:lnTo>
                  <a:lnTo>
                    <a:pt x="451" y="97"/>
                  </a:lnTo>
                  <a:lnTo>
                    <a:pt x="326" y="53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69;p35">
              <a:extLst>
                <a:ext uri="{FF2B5EF4-FFF2-40B4-BE49-F238E27FC236}">
                  <a16:creationId xmlns:a16="http://schemas.microsoft.com/office/drawing/2014/main" id="{AAB359F0-B3CC-7F46-9D2D-0FEC3306D0E7}"/>
                </a:ext>
              </a:extLst>
            </p:cNvPr>
            <p:cNvSpPr/>
            <p:nvPr/>
          </p:nvSpPr>
          <p:spPr>
            <a:xfrm>
              <a:off x="-6186100" y="3167925"/>
              <a:ext cx="3701275" cy="157075"/>
            </a:xfrm>
            <a:custGeom>
              <a:avLst/>
              <a:gdLst/>
              <a:ahLst/>
              <a:cxnLst/>
              <a:rect l="l" t="t" r="r" b="b"/>
              <a:pathLst>
                <a:path w="148051" h="6283" extrusionOk="0">
                  <a:moveTo>
                    <a:pt x="1" y="1"/>
                  </a:moveTo>
                  <a:lnTo>
                    <a:pt x="96" y="120"/>
                  </a:lnTo>
                  <a:lnTo>
                    <a:pt x="192" y="247"/>
                  </a:lnTo>
                  <a:lnTo>
                    <a:pt x="279" y="374"/>
                  </a:lnTo>
                  <a:lnTo>
                    <a:pt x="365" y="509"/>
                  </a:lnTo>
                  <a:lnTo>
                    <a:pt x="518" y="777"/>
                  </a:lnTo>
                  <a:lnTo>
                    <a:pt x="662" y="1069"/>
                  </a:lnTo>
                  <a:lnTo>
                    <a:pt x="786" y="1368"/>
                  </a:lnTo>
                  <a:lnTo>
                    <a:pt x="901" y="1681"/>
                  </a:lnTo>
                  <a:lnTo>
                    <a:pt x="997" y="1995"/>
                  </a:lnTo>
                  <a:lnTo>
                    <a:pt x="1083" y="2316"/>
                  </a:lnTo>
                  <a:lnTo>
                    <a:pt x="1160" y="2637"/>
                  </a:lnTo>
                  <a:lnTo>
                    <a:pt x="1218" y="2958"/>
                  </a:lnTo>
                  <a:lnTo>
                    <a:pt x="1265" y="3287"/>
                  </a:lnTo>
                  <a:lnTo>
                    <a:pt x="1304" y="3601"/>
                  </a:lnTo>
                  <a:lnTo>
                    <a:pt x="1323" y="3915"/>
                  </a:lnTo>
                  <a:lnTo>
                    <a:pt x="1333" y="4221"/>
                  </a:lnTo>
                  <a:lnTo>
                    <a:pt x="1333" y="4520"/>
                  </a:lnTo>
                  <a:lnTo>
                    <a:pt x="1323" y="4803"/>
                  </a:lnTo>
                  <a:lnTo>
                    <a:pt x="3603" y="4706"/>
                  </a:lnTo>
                  <a:lnTo>
                    <a:pt x="5884" y="4624"/>
                  </a:lnTo>
                  <a:lnTo>
                    <a:pt x="8164" y="4542"/>
                  </a:lnTo>
                  <a:lnTo>
                    <a:pt x="10445" y="4460"/>
                  </a:lnTo>
                  <a:lnTo>
                    <a:pt x="12725" y="4393"/>
                  </a:lnTo>
                  <a:lnTo>
                    <a:pt x="15006" y="4325"/>
                  </a:lnTo>
                  <a:lnTo>
                    <a:pt x="17296" y="4258"/>
                  </a:lnTo>
                  <a:lnTo>
                    <a:pt x="19576" y="4198"/>
                  </a:lnTo>
                  <a:lnTo>
                    <a:pt x="24157" y="4094"/>
                  </a:lnTo>
                  <a:lnTo>
                    <a:pt x="28727" y="4012"/>
                  </a:lnTo>
                  <a:lnTo>
                    <a:pt x="33307" y="3944"/>
                  </a:lnTo>
                  <a:lnTo>
                    <a:pt x="37897" y="3885"/>
                  </a:lnTo>
                  <a:lnTo>
                    <a:pt x="42477" y="3847"/>
                  </a:lnTo>
                  <a:lnTo>
                    <a:pt x="47067" y="3832"/>
                  </a:lnTo>
                  <a:lnTo>
                    <a:pt x="51657" y="3825"/>
                  </a:lnTo>
                  <a:lnTo>
                    <a:pt x="56246" y="3832"/>
                  </a:lnTo>
                  <a:lnTo>
                    <a:pt x="60836" y="3855"/>
                  </a:lnTo>
                  <a:lnTo>
                    <a:pt x="65426" y="3892"/>
                  </a:lnTo>
                  <a:lnTo>
                    <a:pt x="70016" y="3937"/>
                  </a:lnTo>
                  <a:lnTo>
                    <a:pt x="74615" y="3997"/>
                  </a:lnTo>
                  <a:lnTo>
                    <a:pt x="79205" y="4071"/>
                  </a:lnTo>
                  <a:lnTo>
                    <a:pt x="83794" y="4154"/>
                  </a:lnTo>
                  <a:lnTo>
                    <a:pt x="88384" y="4251"/>
                  </a:lnTo>
                  <a:lnTo>
                    <a:pt x="92974" y="4355"/>
                  </a:lnTo>
                  <a:lnTo>
                    <a:pt x="97564" y="4475"/>
                  </a:lnTo>
                  <a:lnTo>
                    <a:pt x="102153" y="4602"/>
                  </a:lnTo>
                  <a:lnTo>
                    <a:pt x="106733" y="4736"/>
                  </a:lnTo>
                  <a:lnTo>
                    <a:pt x="111314" y="4878"/>
                  </a:lnTo>
                  <a:lnTo>
                    <a:pt x="115894" y="5035"/>
                  </a:lnTo>
                  <a:lnTo>
                    <a:pt x="120474" y="5192"/>
                  </a:lnTo>
                  <a:lnTo>
                    <a:pt x="125044" y="5356"/>
                  </a:lnTo>
                  <a:lnTo>
                    <a:pt x="129615" y="5528"/>
                  </a:lnTo>
                  <a:lnTo>
                    <a:pt x="134186" y="5707"/>
                  </a:lnTo>
                  <a:lnTo>
                    <a:pt x="138746" y="5894"/>
                  </a:lnTo>
                  <a:lnTo>
                    <a:pt x="143307" y="6088"/>
                  </a:lnTo>
                  <a:lnTo>
                    <a:pt x="147859" y="6282"/>
                  </a:lnTo>
                  <a:lnTo>
                    <a:pt x="147859" y="6043"/>
                  </a:lnTo>
                  <a:lnTo>
                    <a:pt x="147868" y="5812"/>
                  </a:lnTo>
                  <a:lnTo>
                    <a:pt x="147907" y="5334"/>
                  </a:lnTo>
                  <a:lnTo>
                    <a:pt x="147945" y="4848"/>
                  </a:lnTo>
                  <a:lnTo>
                    <a:pt x="147964" y="4602"/>
                  </a:lnTo>
                  <a:lnTo>
                    <a:pt x="147964" y="4355"/>
                  </a:lnTo>
                  <a:lnTo>
                    <a:pt x="147964" y="3668"/>
                  </a:lnTo>
                  <a:lnTo>
                    <a:pt x="147964" y="2981"/>
                  </a:lnTo>
                  <a:lnTo>
                    <a:pt x="147974" y="2645"/>
                  </a:lnTo>
                  <a:lnTo>
                    <a:pt x="147993" y="2309"/>
                  </a:lnTo>
                  <a:lnTo>
                    <a:pt x="148012" y="1965"/>
                  </a:lnTo>
                  <a:lnTo>
                    <a:pt x="148051" y="1629"/>
                  </a:lnTo>
                  <a:lnTo>
                    <a:pt x="147025" y="1704"/>
                  </a:lnTo>
                  <a:lnTo>
                    <a:pt x="145990" y="1763"/>
                  </a:lnTo>
                  <a:lnTo>
                    <a:pt x="144965" y="1816"/>
                  </a:lnTo>
                  <a:lnTo>
                    <a:pt x="143921" y="1853"/>
                  </a:lnTo>
                  <a:lnTo>
                    <a:pt x="142886" y="1883"/>
                  </a:lnTo>
                  <a:lnTo>
                    <a:pt x="141841" y="1898"/>
                  </a:lnTo>
                  <a:lnTo>
                    <a:pt x="140797" y="1905"/>
                  </a:lnTo>
                  <a:lnTo>
                    <a:pt x="139743" y="1898"/>
                  </a:lnTo>
                  <a:lnTo>
                    <a:pt x="138689" y="1890"/>
                  </a:lnTo>
                  <a:lnTo>
                    <a:pt x="137635" y="1875"/>
                  </a:lnTo>
                  <a:lnTo>
                    <a:pt x="136581" y="1846"/>
                  </a:lnTo>
                  <a:lnTo>
                    <a:pt x="135527" y="1816"/>
                  </a:lnTo>
                  <a:lnTo>
                    <a:pt x="134463" y="1778"/>
                  </a:lnTo>
                  <a:lnTo>
                    <a:pt x="133409" y="1734"/>
                  </a:lnTo>
                  <a:lnTo>
                    <a:pt x="131292" y="1636"/>
                  </a:lnTo>
                  <a:lnTo>
                    <a:pt x="129165" y="1524"/>
                  </a:lnTo>
                  <a:lnTo>
                    <a:pt x="127047" y="1405"/>
                  </a:lnTo>
                  <a:lnTo>
                    <a:pt x="122812" y="1158"/>
                  </a:lnTo>
                  <a:lnTo>
                    <a:pt x="120713" y="1039"/>
                  </a:lnTo>
                  <a:lnTo>
                    <a:pt x="118615" y="934"/>
                  </a:lnTo>
                  <a:lnTo>
                    <a:pt x="117571" y="882"/>
                  </a:lnTo>
                  <a:lnTo>
                    <a:pt x="116536" y="845"/>
                  </a:lnTo>
                  <a:lnTo>
                    <a:pt x="115501" y="807"/>
                  </a:lnTo>
                  <a:lnTo>
                    <a:pt x="114466" y="777"/>
                  </a:lnTo>
                  <a:lnTo>
                    <a:pt x="109685" y="650"/>
                  </a:lnTo>
                  <a:lnTo>
                    <a:pt x="104894" y="538"/>
                  </a:lnTo>
                  <a:lnTo>
                    <a:pt x="100112" y="434"/>
                  </a:lnTo>
                  <a:lnTo>
                    <a:pt x="95321" y="337"/>
                  </a:lnTo>
                  <a:lnTo>
                    <a:pt x="90540" y="255"/>
                  </a:lnTo>
                  <a:lnTo>
                    <a:pt x="85749" y="187"/>
                  </a:lnTo>
                  <a:lnTo>
                    <a:pt x="80968" y="120"/>
                  </a:lnTo>
                  <a:lnTo>
                    <a:pt x="76186" y="68"/>
                  </a:lnTo>
                  <a:lnTo>
                    <a:pt x="73810" y="45"/>
                  </a:lnTo>
                  <a:lnTo>
                    <a:pt x="71424" y="31"/>
                  </a:lnTo>
                  <a:lnTo>
                    <a:pt x="69048" y="23"/>
                  </a:lnTo>
                  <a:lnTo>
                    <a:pt x="66671" y="23"/>
                  </a:lnTo>
                  <a:lnTo>
                    <a:pt x="64286" y="31"/>
                  </a:lnTo>
                  <a:lnTo>
                    <a:pt x="61909" y="38"/>
                  </a:lnTo>
                  <a:lnTo>
                    <a:pt x="57147" y="60"/>
                  </a:lnTo>
                  <a:lnTo>
                    <a:pt x="52375" y="105"/>
                  </a:lnTo>
                  <a:lnTo>
                    <a:pt x="47613" y="150"/>
                  </a:lnTo>
                  <a:lnTo>
                    <a:pt x="38089" y="247"/>
                  </a:lnTo>
                  <a:lnTo>
                    <a:pt x="33317" y="284"/>
                  </a:lnTo>
                  <a:lnTo>
                    <a:pt x="28555" y="314"/>
                  </a:lnTo>
                  <a:lnTo>
                    <a:pt x="26169" y="322"/>
                  </a:lnTo>
                  <a:lnTo>
                    <a:pt x="23793" y="329"/>
                  </a:lnTo>
                  <a:lnTo>
                    <a:pt x="21407" y="329"/>
                  </a:lnTo>
                  <a:lnTo>
                    <a:pt x="19030" y="322"/>
                  </a:lnTo>
                  <a:lnTo>
                    <a:pt x="16654" y="307"/>
                  </a:lnTo>
                  <a:lnTo>
                    <a:pt x="14268" y="292"/>
                  </a:lnTo>
                  <a:lnTo>
                    <a:pt x="11892" y="262"/>
                  </a:lnTo>
                  <a:lnTo>
                    <a:pt x="9515" y="232"/>
                  </a:lnTo>
                  <a:lnTo>
                    <a:pt x="7139" y="187"/>
                  </a:lnTo>
                  <a:lnTo>
                    <a:pt x="4753" y="135"/>
                  </a:lnTo>
                  <a:lnTo>
                    <a:pt x="2377" y="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70;p35">
              <a:extLst>
                <a:ext uri="{FF2B5EF4-FFF2-40B4-BE49-F238E27FC236}">
                  <a16:creationId xmlns:a16="http://schemas.microsoft.com/office/drawing/2014/main" id="{EDE16A1C-DD14-F341-9D84-73CEFF47CD68}"/>
                </a:ext>
              </a:extLst>
            </p:cNvPr>
            <p:cNvSpPr/>
            <p:nvPr/>
          </p:nvSpPr>
          <p:spPr>
            <a:xfrm>
              <a:off x="-2686800" y="2758050"/>
              <a:ext cx="196225" cy="128675"/>
            </a:xfrm>
            <a:custGeom>
              <a:avLst/>
              <a:gdLst/>
              <a:ahLst/>
              <a:cxnLst/>
              <a:rect l="l" t="t" r="r" b="b"/>
              <a:pathLst>
                <a:path w="7849" h="5147" extrusionOk="0">
                  <a:moveTo>
                    <a:pt x="3709" y="1"/>
                  </a:moveTo>
                  <a:lnTo>
                    <a:pt x="3508" y="8"/>
                  </a:lnTo>
                  <a:lnTo>
                    <a:pt x="3316" y="23"/>
                  </a:lnTo>
                  <a:lnTo>
                    <a:pt x="3115" y="38"/>
                  </a:lnTo>
                  <a:lnTo>
                    <a:pt x="2923" y="68"/>
                  </a:lnTo>
                  <a:lnTo>
                    <a:pt x="2732" y="98"/>
                  </a:lnTo>
                  <a:lnTo>
                    <a:pt x="2550" y="135"/>
                  </a:lnTo>
                  <a:lnTo>
                    <a:pt x="2358" y="180"/>
                  </a:lnTo>
                  <a:lnTo>
                    <a:pt x="2176" y="232"/>
                  </a:lnTo>
                  <a:lnTo>
                    <a:pt x="1994" y="292"/>
                  </a:lnTo>
                  <a:lnTo>
                    <a:pt x="1822" y="352"/>
                  </a:lnTo>
                  <a:lnTo>
                    <a:pt x="1659" y="419"/>
                  </a:lnTo>
                  <a:lnTo>
                    <a:pt x="1486" y="501"/>
                  </a:lnTo>
                  <a:lnTo>
                    <a:pt x="1333" y="583"/>
                  </a:lnTo>
                  <a:lnTo>
                    <a:pt x="1180" y="673"/>
                  </a:lnTo>
                  <a:lnTo>
                    <a:pt x="1036" y="762"/>
                  </a:lnTo>
                  <a:lnTo>
                    <a:pt x="892" y="867"/>
                  </a:lnTo>
                  <a:lnTo>
                    <a:pt x="768" y="972"/>
                  </a:lnTo>
                  <a:lnTo>
                    <a:pt x="633" y="1091"/>
                  </a:lnTo>
                  <a:lnTo>
                    <a:pt x="518" y="1218"/>
                  </a:lnTo>
                  <a:lnTo>
                    <a:pt x="413" y="1345"/>
                  </a:lnTo>
                  <a:lnTo>
                    <a:pt x="317" y="1480"/>
                  </a:lnTo>
                  <a:lnTo>
                    <a:pt x="231" y="1621"/>
                  </a:lnTo>
                  <a:lnTo>
                    <a:pt x="164" y="1763"/>
                  </a:lnTo>
                  <a:lnTo>
                    <a:pt x="106" y="1913"/>
                  </a:lnTo>
                  <a:lnTo>
                    <a:pt x="68" y="2055"/>
                  </a:lnTo>
                  <a:lnTo>
                    <a:pt x="30" y="2212"/>
                  </a:lnTo>
                  <a:lnTo>
                    <a:pt x="11" y="2361"/>
                  </a:lnTo>
                  <a:lnTo>
                    <a:pt x="1" y="2518"/>
                  </a:lnTo>
                  <a:lnTo>
                    <a:pt x="1" y="2667"/>
                  </a:lnTo>
                  <a:lnTo>
                    <a:pt x="11" y="2824"/>
                  </a:lnTo>
                  <a:lnTo>
                    <a:pt x="30" y="2981"/>
                  </a:lnTo>
                  <a:lnTo>
                    <a:pt x="68" y="3138"/>
                  </a:lnTo>
                  <a:lnTo>
                    <a:pt x="106" y="3287"/>
                  </a:lnTo>
                  <a:lnTo>
                    <a:pt x="260" y="3324"/>
                  </a:lnTo>
                  <a:lnTo>
                    <a:pt x="413" y="3377"/>
                  </a:lnTo>
                  <a:lnTo>
                    <a:pt x="490" y="3407"/>
                  </a:lnTo>
                  <a:lnTo>
                    <a:pt x="566" y="3444"/>
                  </a:lnTo>
                  <a:lnTo>
                    <a:pt x="633" y="3489"/>
                  </a:lnTo>
                  <a:lnTo>
                    <a:pt x="710" y="3541"/>
                  </a:lnTo>
                  <a:lnTo>
                    <a:pt x="1007" y="3743"/>
                  </a:lnTo>
                  <a:lnTo>
                    <a:pt x="1342" y="3944"/>
                  </a:lnTo>
                  <a:lnTo>
                    <a:pt x="1707" y="4146"/>
                  </a:lnTo>
                  <a:lnTo>
                    <a:pt x="2090" y="4340"/>
                  </a:lnTo>
                  <a:lnTo>
                    <a:pt x="2291" y="4430"/>
                  </a:lnTo>
                  <a:lnTo>
                    <a:pt x="2492" y="4520"/>
                  </a:lnTo>
                  <a:lnTo>
                    <a:pt x="2703" y="4609"/>
                  </a:lnTo>
                  <a:lnTo>
                    <a:pt x="2914" y="4684"/>
                  </a:lnTo>
                  <a:lnTo>
                    <a:pt x="3134" y="4766"/>
                  </a:lnTo>
                  <a:lnTo>
                    <a:pt x="3345" y="4833"/>
                  </a:lnTo>
                  <a:lnTo>
                    <a:pt x="3565" y="4900"/>
                  </a:lnTo>
                  <a:lnTo>
                    <a:pt x="3786" y="4960"/>
                  </a:lnTo>
                  <a:lnTo>
                    <a:pt x="4006" y="5012"/>
                  </a:lnTo>
                  <a:lnTo>
                    <a:pt x="4236" y="5057"/>
                  </a:lnTo>
                  <a:lnTo>
                    <a:pt x="4457" y="5087"/>
                  </a:lnTo>
                  <a:lnTo>
                    <a:pt x="4677" y="5117"/>
                  </a:lnTo>
                  <a:lnTo>
                    <a:pt x="4897" y="5132"/>
                  </a:lnTo>
                  <a:lnTo>
                    <a:pt x="5118" y="5147"/>
                  </a:lnTo>
                  <a:lnTo>
                    <a:pt x="5338" y="5139"/>
                  </a:lnTo>
                  <a:lnTo>
                    <a:pt x="5549" y="5132"/>
                  </a:lnTo>
                  <a:lnTo>
                    <a:pt x="5760" y="5102"/>
                  </a:lnTo>
                  <a:lnTo>
                    <a:pt x="5970" y="5072"/>
                  </a:lnTo>
                  <a:lnTo>
                    <a:pt x="6172" y="5020"/>
                  </a:lnTo>
                  <a:lnTo>
                    <a:pt x="6373" y="4960"/>
                  </a:lnTo>
                  <a:lnTo>
                    <a:pt x="6565" y="4886"/>
                  </a:lnTo>
                  <a:lnTo>
                    <a:pt x="6756" y="4796"/>
                  </a:lnTo>
                  <a:lnTo>
                    <a:pt x="6938" y="4691"/>
                  </a:lnTo>
                  <a:lnTo>
                    <a:pt x="7111" y="4572"/>
                  </a:lnTo>
                  <a:lnTo>
                    <a:pt x="7235" y="4475"/>
                  </a:lnTo>
                  <a:lnTo>
                    <a:pt x="7350" y="4370"/>
                  </a:lnTo>
                  <a:lnTo>
                    <a:pt x="7456" y="4258"/>
                  </a:lnTo>
                  <a:lnTo>
                    <a:pt x="7542" y="4146"/>
                  </a:lnTo>
                  <a:lnTo>
                    <a:pt x="7619" y="4027"/>
                  </a:lnTo>
                  <a:lnTo>
                    <a:pt x="7676" y="3907"/>
                  </a:lnTo>
                  <a:lnTo>
                    <a:pt x="7734" y="3780"/>
                  </a:lnTo>
                  <a:lnTo>
                    <a:pt x="7772" y="3653"/>
                  </a:lnTo>
                  <a:lnTo>
                    <a:pt x="7810" y="3526"/>
                  </a:lnTo>
                  <a:lnTo>
                    <a:pt x="7829" y="3392"/>
                  </a:lnTo>
                  <a:lnTo>
                    <a:pt x="7839" y="3257"/>
                  </a:lnTo>
                  <a:lnTo>
                    <a:pt x="7849" y="3123"/>
                  </a:lnTo>
                  <a:lnTo>
                    <a:pt x="7839" y="2981"/>
                  </a:lnTo>
                  <a:lnTo>
                    <a:pt x="7820" y="2846"/>
                  </a:lnTo>
                  <a:lnTo>
                    <a:pt x="7801" y="2704"/>
                  </a:lnTo>
                  <a:lnTo>
                    <a:pt x="7762" y="2570"/>
                  </a:lnTo>
                  <a:lnTo>
                    <a:pt x="7724" y="2436"/>
                  </a:lnTo>
                  <a:lnTo>
                    <a:pt x="7676" y="2294"/>
                  </a:lnTo>
                  <a:lnTo>
                    <a:pt x="7628" y="2159"/>
                  </a:lnTo>
                  <a:lnTo>
                    <a:pt x="7561" y="2025"/>
                  </a:lnTo>
                  <a:lnTo>
                    <a:pt x="7494" y="1898"/>
                  </a:lnTo>
                  <a:lnTo>
                    <a:pt x="7417" y="1771"/>
                  </a:lnTo>
                  <a:lnTo>
                    <a:pt x="7341" y="1644"/>
                  </a:lnTo>
                  <a:lnTo>
                    <a:pt x="7254" y="1517"/>
                  </a:lnTo>
                  <a:lnTo>
                    <a:pt x="7159" y="1397"/>
                  </a:lnTo>
                  <a:lnTo>
                    <a:pt x="7063" y="1285"/>
                  </a:lnTo>
                  <a:lnTo>
                    <a:pt x="6967" y="1173"/>
                  </a:lnTo>
                  <a:lnTo>
                    <a:pt x="6862" y="1069"/>
                  </a:lnTo>
                  <a:lnTo>
                    <a:pt x="6747" y="964"/>
                  </a:lnTo>
                  <a:lnTo>
                    <a:pt x="6632" y="867"/>
                  </a:lnTo>
                  <a:lnTo>
                    <a:pt x="6517" y="777"/>
                  </a:lnTo>
                  <a:lnTo>
                    <a:pt x="6402" y="695"/>
                  </a:lnTo>
                  <a:lnTo>
                    <a:pt x="6248" y="606"/>
                  </a:lnTo>
                  <a:lnTo>
                    <a:pt x="6095" y="516"/>
                  </a:lnTo>
                  <a:lnTo>
                    <a:pt x="5942" y="434"/>
                  </a:lnTo>
                  <a:lnTo>
                    <a:pt x="5769" y="367"/>
                  </a:lnTo>
                  <a:lnTo>
                    <a:pt x="5597" y="299"/>
                  </a:lnTo>
                  <a:lnTo>
                    <a:pt x="5424" y="240"/>
                  </a:lnTo>
                  <a:lnTo>
                    <a:pt x="5242" y="187"/>
                  </a:lnTo>
                  <a:lnTo>
                    <a:pt x="5060" y="143"/>
                  </a:lnTo>
                  <a:lnTo>
                    <a:pt x="4869" y="98"/>
                  </a:lnTo>
                  <a:lnTo>
                    <a:pt x="4687" y="68"/>
                  </a:lnTo>
                  <a:lnTo>
                    <a:pt x="4495" y="38"/>
                  </a:lnTo>
                  <a:lnTo>
                    <a:pt x="4294" y="23"/>
                  </a:lnTo>
                  <a:lnTo>
                    <a:pt x="4102" y="8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71;p35">
              <a:extLst>
                <a:ext uri="{FF2B5EF4-FFF2-40B4-BE49-F238E27FC236}">
                  <a16:creationId xmlns:a16="http://schemas.microsoft.com/office/drawing/2014/main" id="{7E1F2544-5479-F04D-9B31-8B3C9AAE4A06}"/>
                </a:ext>
              </a:extLst>
            </p:cNvPr>
            <p:cNvSpPr/>
            <p:nvPr/>
          </p:nvSpPr>
          <p:spPr>
            <a:xfrm>
              <a:off x="-4431900" y="4030250"/>
              <a:ext cx="1709200" cy="1366350"/>
            </a:xfrm>
            <a:custGeom>
              <a:avLst/>
              <a:gdLst/>
              <a:ahLst/>
              <a:cxnLst/>
              <a:rect l="l" t="t" r="r" b="b"/>
              <a:pathLst>
                <a:path w="68368" h="54654" extrusionOk="0">
                  <a:moveTo>
                    <a:pt x="7015" y="6275"/>
                  </a:moveTo>
                  <a:lnTo>
                    <a:pt x="7091" y="6282"/>
                  </a:lnTo>
                  <a:lnTo>
                    <a:pt x="7168" y="6297"/>
                  </a:lnTo>
                  <a:lnTo>
                    <a:pt x="7254" y="6320"/>
                  </a:lnTo>
                  <a:lnTo>
                    <a:pt x="7877" y="6514"/>
                  </a:lnTo>
                  <a:lnTo>
                    <a:pt x="8500" y="6723"/>
                  </a:lnTo>
                  <a:lnTo>
                    <a:pt x="9113" y="6947"/>
                  </a:lnTo>
                  <a:lnTo>
                    <a:pt x="9727" y="7179"/>
                  </a:lnTo>
                  <a:lnTo>
                    <a:pt x="10321" y="7418"/>
                  </a:lnTo>
                  <a:lnTo>
                    <a:pt x="10924" y="7672"/>
                  </a:lnTo>
                  <a:lnTo>
                    <a:pt x="11509" y="7940"/>
                  </a:lnTo>
                  <a:lnTo>
                    <a:pt x="12093" y="8224"/>
                  </a:lnTo>
                  <a:lnTo>
                    <a:pt x="12189" y="8269"/>
                  </a:lnTo>
                  <a:lnTo>
                    <a:pt x="12314" y="8336"/>
                  </a:lnTo>
                  <a:lnTo>
                    <a:pt x="12994" y="7791"/>
                  </a:lnTo>
                  <a:lnTo>
                    <a:pt x="13339" y="7522"/>
                  </a:lnTo>
                  <a:lnTo>
                    <a:pt x="13684" y="7261"/>
                  </a:lnTo>
                  <a:lnTo>
                    <a:pt x="13799" y="7186"/>
                  </a:lnTo>
                  <a:lnTo>
                    <a:pt x="13923" y="7126"/>
                  </a:lnTo>
                  <a:lnTo>
                    <a:pt x="14048" y="7082"/>
                  </a:lnTo>
                  <a:lnTo>
                    <a:pt x="14172" y="7044"/>
                  </a:lnTo>
                  <a:lnTo>
                    <a:pt x="14297" y="7014"/>
                  </a:lnTo>
                  <a:lnTo>
                    <a:pt x="14422" y="6999"/>
                  </a:lnTo>
                  <a:lnTo>
                    <a:pt x="14546" y="6999"/>
                  </a:lnTo>
                  <a:lnTo>
                    <a:pt x="14671" y="7007"/>
                  </a:lnTo>
                  <a:lnTo>
                    <a:pt x="14786" y="7022"/>
                  </a:lnTo>
                  <a:lnTo>
                    <a:pt x="14910" y="7044"/>
                  </a:lnTo>
                  <a:lnTo>
                    <a:pt x="15025" y="7074"/>
                  </a:lnTo>
                  <a:lnTo>
                    <a:pt x="15131" y="7111"/>
                  </a:lnTo>
                  <a:lnTo>
                    <a:pt x="15246" y="7164"/>
                  </a:lnTo>
                  <a:lnTo>
                    <a:pt x="15341" y="7216"/>
                  </a:lnTo>
                  <a:lnTo>
                    <a:pt x="15437" y="7276"/>
                  </a:lnTo>
                  <a:lnTo>
                    <a:pt x="15533" y="7335"/>
                  </a:lnTo>
                  <a:lnTo>
                    <a:pt x="15610" y="7410"/>
                  </a:lnTo>
                  <a:lnTo>
                    <a:pt x="15686" y="7477"/>
                  </a:lnTo>
                  <a:lnTo>
                    <a:pt x="15754" y="7560"/>
                  </a:lnTo>
                  <a:lnTo>
                    <a:pt x="15811" y="7642"/>
                  </a:lnTo>
                  <a:lnTo>
                    <a:pt x="15859" y="7724"/>
                  </a:lnTo>
                  <a:lnTo>
                    <a:pt x="15897" y="7814"/>
                  </a:lnTo>
                  <a:lnTo>
                    <a:pt x="15916" y="7903"/>
                  </a:lnTo>
                  <a:lnTo>
                    <a:pt x="15936" y="7993"/>
                  </a:lnTo>
                  <a:lnTo>
                    <a:pt x="15936" y="8082"/>
                  </a:lnTo>
                  <a:lnTo>
                    <a:pt x="15916" y="8172"/>
                  </a:lnTo>
                  <a:lnTo>
                    <a:pt x="15897" y="8262"/>
                  </a:lnTo>
                  <a:lnTo>
                    <a:pt x="15849" y="8351"/>
                  </a:lnTo>
                  <a:lnTo>
                    <a:pt x="15792" y="8441"/>
                  </a:lnTo>
                  <a:lnTo>
                    <a:pt x="15725" y="8531"/>
                  </a:lnTo>
                  <a:lnTo>
                    <a:pt x="15629" y="8613"/>
                  </a:lnTo>
                  <a:lnTo>
                    <a:pt x="15524" y="8695"/>
                  </a:lnTo>
                  <a:lnTo>
                    <a:pt x="14910" y="9076"/>
                  </a:lnTo>
                  <a:lnTo>
                    <a:pt x="14287" y="9449"/>
                  </a:lnTo>
                  <a:lnTo>
                    <a:pt x="14517" y="9614"/>
                  </a:lnTo>
                  <a:lnTo>
                    <a:pt x="14738" y="9778"/>
                  </a:lnTo>
                  <a:lnTo>
                    <a:pt x="14939" y="9957"/>
                  </a:lnTo>
                  <a:lnTo>
                    <a:pt x="15131" y="10144"/>
                  </a:lnTo>
                  <a:lnTo>
                    <a:pt x="15217" y="10241"/>
                  </a:lnTo>
                  <a:lnTo>
                    <a:pt x="15294" y="10338"/>
                  </a:lnTo>
                  <a:lnTo>
                    <a:pt x="15370" y="10435"/>
                  </a:lnTo>
                  <a:lnTo>
                    <a:pt x="15447" y="10540"/>
                  </a:lnTo>
                  <a:lnTo>
                    <a:pt x="15504" y="10644"/>
                  </a:lnTo>
                  <a:lnTo>
                    <a:pt x="15562" y="10749"/>
                  </a:lnTo>
                  <a:lnTo>
                    <a:pt x="15619" y="10854"/>
                  </a:lnTo>
                  <a:lnTo>
                    <a:pt x="15658" y="10966"/>
                  </a:lnTo>
                  <a:lnTo>
                    <a:pt x="15686" y="11025"/>
                  </a:lnTo>
                  <a:lnTo>
                    <a:pt x="15696" y="11085"/>
                  </a:lnTo>
                  <a:lnTo>
                    <a:pt x="15706" y="11197"/>
                  </a:lnTo>
                  <a:lnTo>
                    <a:pt x="15696" y="11309"/>
                  </a:lnTo>
                  <a:lnTo>
                    <a:pt x="15667" y="11421"/>
                  </a:lnTo>
                  <a:lnTo>
                    <a:pt x="15619" y="11518"/>
                  </a:lnTo>
                  <a:lnTo>
                    <a:pt x="15552" y="11615"/>
                  </a:lnTo>
                  <a:lnTo>
                    <a:pt x="15476" y="11705"/>
                  </a:lnTo>
                  <a:lnTo>
                    <a:pt x="15380" y="11787"/>
                  </a:lnTo>
                  <a:lnTo>
                    <a:pt x="15274" y="11862"/>
                  </a:lnTo>
                  <a:lnTo>
                    <a:pt x="15159" y="11922"/>
                  </a:lnTo>
                  <a:lnTo>
                    <a:pt x="15035" y="11974"/>
                  </a:lnTo>
                  <a:lnTo>
                    <a:pt x="14901" y="12011"/>
                  </a:lnTo>
                  <a:lnTo>
                    <a:pt x="14757" y="12041"/>
                  </a:lnTo>
                  <a:lnTo>
                    <a:pt x="14613" y="12049"/>
                  </a:lnTo>
                  <a:lnTo>
                    <a:pt x="14460" y="12041"/>
                  </a:lnTo>
                  <a:lnTo>
                    <a:pt x="14316" y="12019"/>
                  </a:lnTo>
                  <a:lnTo>
                    <a:pt x="14153" y="11981"/>
                  </a:lnTo>
                  <a:lnTo>
                    <a:pt x="13990" y="11929"/>
                  </a:lnTo>
                  <a:lnTo>
                    <a:pt x="13837" y="11877"/>
                  </a:lnTo>
                  <a:lnTo>
                    <a:pt x="13684" y="11825"/>
                  </a:lnTo>
                  <a:lnTo>
                    <a:pt x="13531" y="11757"/>
                  </a:lnTo>
                  <a:lnTo>
                    <a:pt x="13377" y="11690"/>
                  </a:lnTo>
                  <a:lnTo>
                    <a:pt x="13233" y="11615"/>
                  </a:lnTo>
                  <a:lnTo>
                    <a:pt x="13090" y="11541"/>
                  </a:lnTo>
                  <a:lnTo>
                    <a:pt x="12812" y="11376"/>
                  </a:lnTo>
                  <a:lnTo>
                    <a:pt x="12534" y="11197"/>
                  </a:lnTo>
                  <a:lnTo>
                    <a:pt x="12266" y="11010"/>
                  </a:lnTo>
                  <a:lnTo>
                    <a:pt x="12007" y="10816"/>
                  </a:lnTo>
                  <a:lnTo>
                    <a:pt x="10752" y="11526"/>
                  </a:lnTo>
                  <a:lnTo>
                    <a:pt x="9506" y="12235"/>
                  </a:lnTo>
                  <a:lnTo>
                    <a:pt x="9439" y="12265"/>
                  </a:lnTo>
                  <a:lnTo>
                    <a:pt x="9382" y="12288"/>
                  </a:lnTo>
                  <a:lnTo>
                    <a:pt x="9314" y="12310"/>
                  </a:lnTo>
                  <a:lnTo>
                    <a:pt x="9247" y="12325"/>
                  </a:lnTo>
                  <a:lnTo>
                    <a:pt x="9190" y="12332"/>
                  </a:lnTo>
                  <a:lnTo>
                    <a:pt x="9065" y="12332"/>
                  </a:lnTo>
                  <a:lnTo>
                    <a:pt x="9008" y="12325"/>
                  </a:lnTo>
                  <a:lnTo>
                    <a:pt x="8950" y="12310"/>
                  </a:lnTo>
                  <a:lnTo>
                    <a:pt x="8902" y="12295"/>
                  </a:lnTo>
                  <a:lnTo>
                    <a:pt x="8797" y="12250"/>
                  </a:lnTo>
                  <a:lnTo>
                    <a:pt x="8701" y="12191"/>
                  </a:lnTo>
                  <a:lnTo>
                    <a:pt x="8625" y="12116"/>
                  </a:lnTo>
                  <a:lnTo>
                    <a:pt x="8558" y="12034"/>
                  </a:lnTo>
                  <a:lnTo>
                    <a:pt x="8510" y="11944"/>
                  </a:lnTo>
                  <a:lnTo>
                    <a:pt x="8481" y="11854"/>
                  </a:lnTo>
                  <a:lnTo>
                    <a:pt x="8471" y="11750"/>
                  </a:lnTo>
                  <a:lnTo>
                    <a:pt x="8481" y="11653"/>
                  </a:lnTo>
                  <a:lnTo>
                    <a:pt x="8490" y="11608"/>
                  </a:lnTo>
                  <a:lnTo>
                    <a:pt x="8510" y="11556"/>
                  </a:lnTo>
                  <a:lnTo>
                    <a:pt x="8538" y="11511"/>
                  </a:lnTo>
                  <a:lnTo>
                    <a:pt x="8567" y="11466"/>
                  </a:lnTo>
                  <a:lnTo>
                    <a:pt x="8605" y="11421"/>
                  </a:lnTo>
                  <a:lnTo>
                    <a:pt x="8653" y="11376"/>
                  </a:lnTo>
                  <a:lnTo>
                    <a:pt x="9602" y="10570"/>
                  </a:lnTo>
                  <a:lnTo>
                    <a:pt x="10551" y="9748"/>
                  </a:lnTo>
                  <a:lnTo>
                    <a:pt x="10081" y="9434"/>
                  </a:lnTo>
                  <a:lnTo>
                    <a:pt x="9612" y="9136"/>
                  </a:lnTo>
                  <a:lnTo>
                    <a:pt x="9123" y="8837"/>
                  </a:lnTo>
                  <a:lnTo>
                    <a:pt x="8644" y="8546"/>
                  </a:lnTo>
                  <a:lnTo>
                    <a:pt x="8145" y="8254"/>
                  </a:lnTo>
                  <a:lnTo>
                    <a:pt x="7647" y="7978"/>
                  </a:lnTo>
                  <a:lnTo>
                    <a:pt x="7149" y="7701"/>
                  </a:lnTo>
                  <a:lnTo>
                    <a:pt x="6651" y="7433"/>
                  </a:lnTo>
                  <a:lnTo>
                    <a:pt x="6584" y="7395"/>
                  </a:lnTo>
                  <a:lnTo>
                    <a:pt x="6526" y="7358"/>
                  </a:lnTo>
                  <a:lnTo>
                    <a:pt x="6478" y="7313"/>
                  </a:lnTo>
                  <a:lnTo>
                    <a:pt x="6430" y="7268"/>
                  </a:lnTo>
                  <a:lnTo>
                    <a:pt x="6392" y="7223"/>
                  </a:lnTo>
                  <a:lnTo>
                    <a:pt x="6363" y="7171"/>
                  </a:lnTo>
                  <a:lnTo>
                    <a:pt x="6335" y="7119"/>
                  </a:lnTo>
                  <a:lnTo>
                    <a:pt x="6315" y="7067"/>
                  </a:lnTo>
                  <a:lnTo>
                    <a:pt x="6296" y="6955"/>
                  </a:lnTo>
                  <a:lnTo>
                    <a:pt x="6296" y="6850"/>
                  </a:lnTo>
                  <a:lnTo>
                    <a:pt x="6315" y="6738"/>
                  </a:lnTo>
                  <a:lnTo>
                    <a:pt x="6354" y="6633"/>
                  </a:lnTo>
                  <a:lnTo>
                    <a:pt x="6411" y="6536"/>
                  </a:lnTo>
                  <a:lnTo>
                    <a:pt x="6488" y="6454"/>
                  </a:lnTo>
                  <a:lnTo>
                    <a:pt x="6526" y="6417"/>
                  </a:lnTo>
                  <a:lnTo>
                    <a:pt x="6574" y="6379"/>
                  </a:lnTo>
                  <a:lnTo>
                    <a:pt x="6632" y="6350"/>
                  </a:lnTo>
                  <a:lnTo>
                    <a:pt x="6689" y="6327"/>
                  </a:lnTo>
                  <a:lnTo>
                    <a:pt x="6747" y="6305"/>
                  </a:lnTo>
                  <a:lnTo>
                    <a:pt x="6814" y="6290"/>
                  </a:lnTo>
                  <a:lnTo>
                    <a:pt x="6871" y="6275"/>
                  </a:lnTo>
                  <a:close/>
                  <a:moveTo>
                    <a:pt x="46703" y="19241"/>
                  </a:moveTo>
                  <a:lnTo>
                    <a:pt x="46875" y="19249"/>
                  </a:lnTo>
                  <a:lnTo>
                    <a:pt x="47048" y="19256"/>
                  </a:lnTo>
                  <a:lnTo>
                    <a:pt x="47220" y="19271"/>
                  </a:lnTo>
                  <a:lnTo>
                    <a:pt x="47383" y="19294"/>
                  </a:lnTo>
                  <a:lnTo>
                    <a:pt x="47556" y="19324"/>
                  </a:lnTo>
                  <a:lnTo>
                    <a:pt x="47728" y="19354"/>
                  </a:lnTo>
                  <a:lnTo>
                    <a:pt x="47901" y="19391"/>
                  </a:lnTo>
                  <a:lnTo>
                    <a:pt x="48313" y="19316"/>
                  </a:lnTo>
                  <a:lnTo>
                    <a:pt x="48514" y="19294"/>
                  </a:lnTo>
                  <a:lnTo>
                    <a:pt x="48619" y="19286"/>
                  </a:lnTo>
                  <a:lnTo>
                    <a:pt x="48725" y="19279"/>
                  </a:lnTo>
                  <a:lnTo>
                    <a:pt x="48926" y="19279"/>
                  </a:lnTo>
                  <a:lnTo>
                    <a:pt x="49127" y="19286"/>
                  </a:lnTo>
                  <a:lnTo>
                    <a:pt x="49328" y="19301"/>
                  </a:lnTo>
                  <a:lnTo>
                    <a:pt x="49530" y="19316"/>
                  </a:lnTo>
                  <a:lnTo>
                    <a:pt x="49721" y="19339"/>
                  </a:lnTo>
                  <a:lnTo>
                    <a:pt x="49913" y="19368"/>
                  </a:lnTo>
                  <a:lnTo>
                    <a:pt x="50095" y="19398"/>
                  </a:lnTo>
                  <a:lnTo>
                    <a:pt x="50287" y="19436"/>
                  </a:lnTo>
                  <a:lnTo>
                    <a:pt x="50459" y="19480"/>
                  </a:lnTo>
                  <a:lnTo>
                    <a:pt x="50641" y="19525"/>
                  </a:lnTo>
                  <a:lnTo>
                    <a:pt x="50814" y="19570"/>
                  </a:lnTo>
                  <a:lnTo>
                    <a:pt x="50986" y="19630"/>
                  </a:lnTo>
                  <a:lnTo>
                    <a:pt x="51149" y="19690"/>
                  </a:lnTo>
                  <a:lnTo>
                    <a:pt x="51312" y="19749"/>
                  </a:lnTo>
                  <a:lnTo>
                    <a:pt x="51475" y="19817"/>
                  </a:lnTo>
                  <a:lnTo>
                    <a:pt x="51628" y="19884"/>
                  </a:lnTo>
                  <a:lnTo>
                    <a:pt x="51781" y="19959"/>
                  </a:lnTo>
                  <a:lnTo>
                    <a:pt x="51925" y="20041"/>
                  </a:lnTo>
                  <a:lnTo>
                    <a:pt x="52069" y="20123"/>
                  </a:lnTo>
                  <a:lnTo>
                    <a:pt x="52213" y="20205"/>
                  </a:lnTo>
                  <a:lnTo>
                    <a:pt x="52347" y="20295"/>
                  </a:lnTo>
                  <a:lnTo>
                    <a:pt x="52481" y="20384"/>
                  </a:lnTo>
                  <a:lnTo>
                    <a:pt x="52730" y="20578"/>
                  </a:lnTo>
                  <a:lnTo>
                    <a:pt x="52970" y="20780"/>
                  </a:lnTo>
                  <a:lnTo>
                    <a:pt x="53180" y="20997"/>
                  </a:lnTo>
                  <a:lnTo>
                    <a:pt x="53382" y="21221"/>
                  </a:lnTo>
                  <a:lnTo>
                    <a:pt x="53573" y="21460"/>
                  </a:lnTo>
                  <a:lnTo>
                    <a:pt x="53736" y="21706"/>
                  </a:lnTo>
                  <a:lnTo>
                    <a:pt x="53880" y="21953"/>
                  </a:lnTo>
                  <a:lnTo>
                    <a:pt x="54014" y="22214"/>
                  </a:lnTo>
                  <a:lnTo>
                    <a:pt x="54119" y="22483"/>
                  </a:lnTo>
                  <a:lnTo>
                    <a:pt x="54206" y="22752"/>
                  </a:lnTo>
                  <a:lnTo>
                    <a:pt x="54273" y="23028"/>
                  </a:lnTo>
                  <a:lnTo>
                    <a:pt x="54321" y="23305"/>
                  </a:lnTo>
                  <a:lnTo>
                    <a:pt x="54349" y="23589"/>
                  </a:lnTo>
                  <a:lnTo>
                    <a:pt x="54359" y="23872"/>
                  </a:lnTo>
                  <a:lnTo>
                    <a:pt x="54340" y="24156"/>
                  </a:lnTo>
                  <a:lnTo>
                    <a:pt x="54311" y="24448"/>
                  </a:lnTo>
                  <a:lnTo>
                    <a:pt x="54244" y="24731"/>
                  </a:lnTo>
                  <a:lnTo>
                    <a:pt x="54167" y="25015"/>
                  </a:lnTo>
                  <a:lnTo>
                    <a:pt x="54119" y="25157"/>
                  </a:lnTo>
                  <a:lnTo>
                    <a:pt x="54062" y="25299"/>
                  </a:lnTo>
                  <a:lnTo>
                    <a:pt x="53995" y="25441"/>
                  </a:lnTo>
                  <a:lnTo>
                    <a:pt x="53928" y="25583"/>
                  </a:lnTo>
                  <a:lnTo>
                    <a:pt x="53861" y="25717"/>
                  </a:lnTo>
                  <a:lnTo>
                    <a:pt x="53774" y="25859"/>
                  </a:lnTo>
                  <a:lnTo>
                    <a:pt x="53688" y="26001"/>
                  </a:lnTo>
                  <a:lnTo>
                    <a:pt x="53602" y="26143"/>
                  </a:lnTo>
                  <a:lnTo>
                    <a:pt x="53506" y="26285"/>
                  </a:lnTo>
                  <a:lnTo>
                    <a:pt x="53401" y="26419"/>
                  </a:lnTo>
                  <a:lnTo>
                    <a:pt x="53295" y="26554"/>
                  </a:lnTo>
                  <a:lnTo>
                    <a:pt x="53180" y="26681"/>
                  </a:lnTo>
                  <a:lnTo>
                    <a:pt x="53065" y="26808"/>
                  </a:lnTo>
                  <a:lnTo>
                    <a:pt x="52950" y="26927"/>
                  </a:lnTo>
                  <a:lnTo>
                    <a:pt x="52826" y="27047"/>
                  </a:lnTo>
                  <a:lnTo>
                    <a:pt x="52701" y="27159"/>
                  </a:lnTo>
                  <a:lnTo>
                    <a:pt x="52567" y="27271"/>
                  </a:lnTo>
                  <a:lnTo>
                    <a:pt x="52433" y="27376"/>
                  </a:lnTo>
                  <a:lnTo>
                    <a:pt x="52299" y="27480"/>
                  </a:lnTo>
                  <a:lnTo>
                    <a:pt x="52155" y="27577"/>
                  </a:lnTo>
                  <a:lnTo>
                    <a:pt x="52011" y="27674"/>
                  </a:lnTo>
                  <a:lnTo>
                    <a:pt x="51858" y="27764"/>
                  </a:lnTo>
                  <a:lnTo>
                    <a:pt x="51561" y="27936"/>
                  </a:lnTo>
                  <a:lnTo>
                    <a:pt x="51245" y="28093"/>
                  </a:lnTo>
                  <a:lnTo>
                    <a:pt x="50919" y="28234"/>
                  </a:lnTo>
                  <a:lnTo>
                    <a:pt x="50584" y="28354"/>
                  </a:lnTo>
                  <a:lnTo>
                    <a:pt x="50239" y="28466"/>
                  </a:lnTo>
                  <a:lnTo>
                    <a:pt x="49884" y="28563"/>
                  </a:lnTo>
                  <a:lnTo>
                    <a:pt x="49530" y="28645"/>
                  </a:lnTo>
                  <a:lnTo>
                    <a:pt x="49166" y="28705"/>
                  </a:lnTo>
                  <a:lnTo>
                    <a:pt x="48984" y="28757"/>
                  </a:lnTo>
                  <a:lnTo>
                    <a:pt x="48801" y="28802"/>
                  </a:lnTo>
                  <a:lnTo>
                    <a:pt x="48619" y="28839"/>
                  </a:lnTo>
                  <a:lnTo>
                    <a:pt x="48428" y="28877"/>
                  </a:lnTo>
                  <a:lnTo>
                    <a:pt x="48246" y="28907"/>
                  </a:lnTo>
                  <a:lnTo>
                    <a:pt x="48064" y="28929"/>
                  </a:lnTo>
                  <a:lnTo>
                    <a:pt x="47882" y="28952"/>
                  </a:lnTo>
                  <a:lnTo>
                    <a:pt x="47700" y="28966"/>
                  </a:lnTo>
                  <a:lnTo>
                    <a:pt x="47517" y="28974"/>
                  </a:lnTo>
                  <a:lnTo>
                    <a:pt x="47335" y="28981"/>
                  </a:lnTo>
                  <a:lnTo>
                    <a:pt x="46971" y="28981"/>
                  </a:lnTo>
                  <a:lnTo>
                    <a:pt x="46799" y="28974"/>
                  </a:lnTo>
                  <a:lnTo>
                    <a:pt x="46617" y="28959"/>
                  </a:lnTo>
                  <a:lnTo>
                    <a:pt x="46262" y="28922"/>
                  </a:lnTo>
                  <a:lnTo>
                    <a:pt x="45908" y="28862"/>
                  </a:lnTo>
                  <a:lnTo>
                    <a:pt x="45563" y="28795"/>
                  </a:lnTo>
                  <a:lnTo>
                    <a:pt x="45218" y="28705"/>
                  </a:lnTo>
                  <a:lnTo>
                    <a:pt x="44882" y="28600"/>
                  </a:lnTo>
                  <a:lnTo>
                    <a:pt x="44557" y="28481"/>
                  </a:lnTo>
                  <a:lnTo>
                    <a:pt x="44240" y="28354"/>
                  </a:lnTo>
                  <a:lnTo>
                    <a:pt x="43924" y="28205"/>
                  </a:lnTo>
                  <a:lnTo>
                    <a:pt x="43627" y="28048"/>
                  </a:lnTo>
                  <a:lnTo>
                    <a:pt x="43340" y="27876"/>
                  </a:lnTo>
                  <a:lnTo>
                    <a:pt x="43062" y="27697"/>
                  </a:lnTo>
                  <a:lnTo>
                    <a:pt x="42794" y="27502"/>
                  </a:lnTo>
                  <a:lnTo>
                    <a:pt x="42535" y="27301"/>
                  </a:lnTo>
                  <a:lnTo>
                    <a:pt x="42295" y="27084"/>
                  </a:lnTo>
                  <a:lnTo>
                    <a:pt x="42065" y="26860"/>
                  </a:lnTo>
                  <a:lnTo>
                    <a:pt x="41855" y="26629"/>
                  </a:lnTo>
                  <a:lnTo>
                    <a:pt x="41663" y="26390"/>
                  </a:lnTo>
                  <a:lnTo>
                    <a:pt x="41481" y="26143"/>
                  </a:lnTo>
                  <a:lnTo>
                    <a:pt x="41318" y="25882"/>
                  </a:lnTo>
                  <a:lnTo>
                    <a:pt x="41174" y="25620"/>
                  </a:lnTo>
                  <a:lnTo>
                    <a:pt x="41050" y="25351"/>
                  </a:lnTo>
                  <a:lnTo>
                    <a:pt x="40944" y="25082"/>
                  </a:lnTo>
                  <a:lnTo>
                    <a:pt x="40858" y="24799"/>
                  </a:lnTo>
                  <a:lnTo>
                    <a:pt x="40791" y="24515"/>
                  </a:lnTo>
                  <a:lnTo>
                    <a:pt x="40753" y="24231"/>
                  </a:lnTo>
                  <a:lnTo>
                    <a:pt x="40743" y="24089"/>
                  </a:lnTo>
                  <a:lnTo>
                    <a:pt x="40734" y="23947"/>
                  </a:lnTo>
                  <a:lnTo>
                    <a:pt x="40734" y="23813"/>
                  </a:lnTo>
                  <a:lnTo>
                    <a:pt x="40743" y="23678"/>
                  </a:lnTo>
                  <a:lnTo>
                    <a:pt x="40762" y="23402"/>
                  </a:lnTo>
                  <a:lnTo>
                    <a:pt x="40820" y="23133"/>
                  </a:lnTo>
                  <a:lnTo>
                    <a:pt x="40887" y="22864"/>
                  </a:lnTo>
                  <a:lnTo>
                    <a:pt x="40983" y="22603"/>
                  </a:lnTo>
                  <a:lnTo>
                    <a:pt x="41088" y="22349"/>
                  </a:lnTo>
                  <a:lnTo>
                    <a:pt x="41222" y="22102"/>
                  </a:lnTo>
                  <a:lnTo>
                    <a:pt x="41366" y="21856"/>
                  </a:lnTo>
                  <a:lnTo>
                    <a:pt x="41529" y="21624"/>
                  </a:lnTo>
                  <a:lnTo>
                    <a:pt x="41711" y="21393"/>
                  </a:lnTo>
                  <a:lnTo>
                    <a:pt x="41912" y="21176"/>
                  </a:lnTo>
                  <a:lnTo>
                    <a:pt x="42123" y="20959"/>
                  </a:lnTo>
                  <a:lnTo>
                    <a:pt x="42353" y="20758"/>
                  </a:lnTo>
                  <a:lnTo>
                    <a:pt x="42592" y="20571"/>
                  </a:lnTo>
                  <a:lnTo>
                    <a:pt x="42842" y="20384"/>
                  </a:lnTo>
                  <a:lnTo>
                    <a:pt x="43100" y="20212"/>
                  </a:lnTo>
                  <a:lnTo>
                    <a:pt x="43378" y="20056"/>
                  </a:lnTo>
                  <a:lnTo>
                    <a:pt x="43666" y="19906"/>
                  </a:lnTo>
                  <a:lnTo>
                    <a:pt x="43953" y="19779"/>
                  </a:lnTo>
                  <a:lnTo>
                    <a:pt x="44260" y="19652"/>
                  </a:lnTo>
                  <a:lnTo>
                    <a:pt x="44566" y="19548"/>
                  </a:lnTo>
                  <a:lnTo>
                    <a:pt x="44882" y="19458"/>
                  </a:lnTo>
                  <a:lnTo>
                    <a:pt x="45208" y="19383"/>
                  </a:lnTo>
                  <a:lnTo>
                    <a:pt x="45534" y="19324"/>
                  </a:lnTo>
                  <a:lnTo>
                    <a:pt x="45860" y="19279"/>
                  </a:lnTo>
                  <a:lnTo>
                    <a:pt x="46195" y="19249"/>
                  </a:lnTo>
                  <a:lnTo>
                    <a:pt x="46368" y="19241"/>
                  </a:lnTo>
                  <a:close/>
                  <a:moveTo>
                    <a:pt x="6900" y="24067"/>
                  </a:moveTo>
                  <a:lnTo>
                    <a:pt x="6967" y="24074"/>
                  </a:lnTo>
                  <a:lnTo>
                    <a:pt x="7034" y="24074"/>
                  </a:lnTo>
                  <a:lnTo>
                    <a:pt x="7101" y="24089"/>
                  </a:lnTo>
                  <a:lnTo>
                    <a:pt x="7178" y="24104"/>
                  </a:lnTo>
                  <a:lnTo>
                    <a:pt x="7245" y="24126"/>
                  </a:lnTo>
                  <a:lnTo>
                    <a:pt x="7312" y="24156"/>
                  </a:lnTo>
                  <a:lnTo>
                    <a:pt x="7379" y="24186"/>
                  </a:lnTo>
                  <a:lnTo>
                    <a:pt x="7446" y="24231"/>
                  </a:lnTo>
                  <a:lnTo>
                    <a:pt x="7676" y="24388"/>
                  </a:lnTo>
                  <a:lnTo>
                    <a:pt x="7896" y="24552"/>
                  </a:lnTo>
                  <a:lnTo>
                    <a:pt x="8337" y="24888"/>
                  </a:lnTo>
                  <a:lnTo>
                    <a:pt x="8768" y="25232"/>
                  </a:lnTo>
                  <a:lnTo>
                    <a:pt x="9180" y="25590"/>
                  </a:lnTo>
                  <a:lnTo>
                    <a:pt x="9592" y="25956"/>
                  </a:lnTo>
                  <a:lnTo>
                    <a:pt x="9995" y="26315"/>
                  </a:lnTo>
                  <a:lnTo>
                    <a:pt x="10800" y="27032"/>
                  </a:lnTo>
                  <a:lnTo>
                    <a:pt x="10876" y="27122"/>
                  </a:lnTo>
                  <a:lnTo>
                    <a:pt x="10963" y="27181"/>
                  </a:lnTo>
                  <a:lnTo>
                    <a:pt x="11672" y="26800"/>
                  </a:lnTo>
                  <a:lnTo>
                    <a:pt x="12026" y="26606"/>
                  </a:lnTo>
                  <a:lnTo>
                    <a:pt x="12390" y="26427"/>
                  </a:lnTo>
                  <a:lnTo>
                    <a:pt x="12764" y="26248"/>
                  </a:lnTo>
                  <a:lnTo>
                    <a:pt x="13138" y="26083"/>
                  </a:lnTo>
                  <a:lnTo>
                    <a:pt x="13511" y="25926"/>
                  </a:lnTo>
                  <a:lnTo>
                    <a:pt x="13713" y="25859"/>
                  </a:lnTo>
                  <a:lnTo>
                    <a:pt x="13904" y="25792"/>
                  </a:lnTo>
                  <a:lnTo>
                    <a:pt x="14019" y="25762"/>
                  </a:lnTo>
                  <a:lnTo>
                    <a:pt x="14134" y="25732"/>
                  </a:lnTo>
                  <a:lnTo>
                    <a:pt x="14259" y="25717"/>
                  </a:lnTo>
                  <a:lnTo>
                    <a:pt x="14374" y="25710"/>
                  </a:lnTo>
                  <a:lnTo>
                    <a:pt x="14498" y="25710"/>
                  </a:lnTo>
                  <a:lnTo>
                    <a:pt x="14613" y="25717"/>
                  </a:lnTo>
                  <a:lnTo>
                    <a:pt x="14728" y="25732"/>
                  </a:lnTo>
                  <a:lnTo>
                    <a:pt x="14843" y="25755"/>
                  </a:lnTo>
                  <a:lnTo>
                    <a:pt x="14958" y="25785"/>
                  </a:lnTo>
                  <a:lnTo>
                    <a:pt x="15073" y="25822"/>
                  </a:lnTo>
                  <a:lnTo>
                    <a:pt x="15179" y="25859"/>
                  </a:lnTo>
                  <a:lnTo>
                    <a:pt x="15274" y="25904"/>
                  </a:lnTo>
                  <a:lnTo>
                    <a:pt x="15370" y="25956"/>
                  </a:lnTo>
                  <a:lnTo>
                    <a:pt x="15466" y="26016"/>
                  </a:lnTo>
                  <a:lnTo>
                    <a:pt x="15543" y="26076"/>
                  </a:lnTo>
                  <a:lnTo>
                    <a:pt x="15629" y="26136"/>
                  </a:lnTo>
                  <a:lnTo>
                    <a:pt x="15696" y="26203"/>
                  </a:lnTo>
                  <a:lnTo>
                    <a:pt x="15754" y="26278"/>
                  </a:lnTo>
                  <a:lnTo>
                    <a:pt x="15811" y="26352"/>
                  </a:lnTo>
                  <a:lnTo>
                    <a:pt x="15859" y="26427"/>
                  </a:lnTo>
                  <a:lnTo>
                    <a:pt x="15888" y="26502"/>
                  </a:lnTo>
                  <a:lnTo>
                    <a:pt x="15916" y="26584"/>
                  </a:lnTo>
                  <a:lnTo>
                    <a:pt x="15926" y="26666"/>
                  </a:lnTo>
                  <a:lnTo>
                    <a:pt x="15936" y="26748"/>
                  </a:lnTo>
                  <a:lnTo>
                    <a:pt x="15926" y="26830"/>
                  </a:lnTo>
                  <a:lnTo>
                    <a:pt x="15897" y="26912"/>
                  </a:lnTo>
                  <a:lnTo>
                    <a:pt x="15868" y="26995"/>
                  </a:lnTo>
                  <a:lnTo>
                    <a:pt x="15821" y="27077"/>
                  </a:lnTo>
                  <a:lnTo>
                    <a:pt x="15754" y="27159"/>
                  </a:lnTo>
                  <a:lnTo>
                    <a:pt x="15677" y="27241"/>
                  </a:lnTo>
                  <a:lnTo>
                    <a:pt x="15581" y="27323"/>
                  </a:lnTo>
                  <a:lnTo>
                    <a:pt x="15466" y="27398"/>
                  </a:lnTo>
                  <a:lnTo>
                    <a:pt x="15159" y="27592"/>
                  </a:lnTo>
                  <a:lnTo>
                    <a:pt x="14834" y="27779"/>
                  </a:lnTo>
                  <a:lnTo>
                    <a:pt x="14498" y="27951"/>
                  </a:lnTo>
                  <a:lnTo>
                    <a:pt x="14163" y="28122"/>
                  </a:lnTo>
                  <a:lnTo>
                    <a:pt x="13818" y="28287"/>
                  </a:lnTo>
                  <a:lnTo>
                    <a:pt x="13463" y="28444"/>
                  </a:lnTo>
                  <a:lnTo>
                    <a:pt x="12745" y="28750"/>
                  </a:lnTo>
                  <a:lnTo>
                    <a:pt x="13032" y="29026"/>
                  </a:lnTo>
                  <a:lnTo>
                    <a:pt x="13166" y="29161"/>
                  </a:lnTo>
                  <a:lnTo>
                    <a:pt x="13291" y="29303"/>
                  </a:lnTo>
                  <a:lnTo>
                    <a:pt x="13416" y="29444"/>
                  </a:lnTo>
                  <a:lnTo>
                    <a:pt x="13531" y="29586"/>
                  </a:lnTo>
                  <a:lnTo>
                    <a:pt x="13636" y="29736"/>
                  </a:lnTo>
                  <a:lnTo>
                    <a:pt x="13741" y="29885"/>
                  </a:lnTo>
                  <a:lnTo>
                    <a:pt x="13789" y="29975"/>
                  </a:lnTo>
                  <a:lnTo>
                    <a:pt x="13837" y="30064"/>
                  </a:lnTo>
                  <a:lnTo>
                    <a:pt x="13866" y="30154"/>
                  </a:lnTo>
                  <a:lnTo>
                    <a:pt x="13885" y="30236"/>
                  </a:lnTo>
                  <a:lnTo>
                    <a:pt x="13895" y="30326"/>
                  </a:lnTo>
                  <a:lnTo>
                    <a:pt x="13895" y="30408"/>
                  </a:lnTo>
                  <a:lnTo>
                    <a:pt x="13885" y="30483"/>
                  </a:lnTo>
                  <a:lnTo>
                    <a:pt x="13866" y="30565"/>
                  </a:lnTo>
                  <a:lnTo>
                    <a:pt x="13837" y="30640"/>
                  </a:lnTo>
                  <a:lnTo>
                    <a:pt x="13799" y="30714"/>
                  </a:lnTo>
                  <a:lnTo>
                    <a:pt x="13760" y="30781"/>
                  </a:lnTo>
                  <a:lnTo>
                    <a:pt x="13703" y="30849"/>
                  </a:lnTo>
                  <a:lnTo>
                    <a:pt x="13645" y="30908"/>
                  </a:lnTo>
                  <a:lnTo>
                    <a:pt x="13578" y="30968"/>
                  </a:lnTo>
                  <a:lnTo>
                    <a:pt x="13511" y="31020"/>
                  </a:lnTo>
                  <a:lnTo>
                    <a:pt x="13435" y="31073"/>
                  </a:lnTo>
                  <a:lnTo>
                    <a:pt x="13348" y="31118"/>
                  </a:lnTo>
                  <a:lnTo>
                    <a:pt x="13262" y="31155"/>
                  </a:lnTo>
                  <a:lnTo>
                    <a:pt x="13176" y="31185"/>
                  </a:lnTo>
                  <a:lnTo>
                    <a:pt x="13080" y="31215"/>
                  </a:lnTo>
                  <a:lnTo>
                    <a:pt x="12984" y="31237"/>
                  </a:lnTo>
                  <a:lnTo>
                    <a:pt x="12889" y="31252"/>
                  </a:lnTo>
                  <a:lnTo>
                    <a:pt x="12783" y="31267"/>
                  </a:lnTo>
                  <a:lnTo>
                    <a:pt x="12687" y="31267"/>
                  </a:lnTo>
                  <a:lnTo>
                    <a:pt x="12582" y="31260"/>
                  </a:lnTo>
                  <a:lnTo>
                    <a:pt x="12477" y="31252"/>
                  </a:lnTo>
                  <a:lnTo>
                    <a:pt x="12371" y="31230"/>
                  </a:lnTo>
                  <a:lnTo>
                    <a:pt x="12266" y="31207"/>
                  </a:lnTo>
                  <a:lnTo>
                    <a:pt x="12170" y="31170"/>
                  </a:lnTo>
                  <a:lnTo>
                    <a:pt x="12064" y="31133"/>
                  </a:lnTo>
                  <a:lnTo>
                    <a:pt x="11969" y="31080"/>
                  </a:lnTo>
                  <a:lnTo>
                    <a:pt x="11873" y="31020"/>
                  </a:lnTo>
                  <a:lnTo>
                    <a:pt x="11672" y="30886"/>
                  </a:lnTo>
                  <a:lnTo>
                    <a:pt x="11480" y="30744"/>
                  </a:lnTo>
                  <a:lnTo>
                    <a:pt x="11288" y="30595"/>
                  </a:lnTo>
                  <a:lnTo>
                    <a:pt x="11116" y="30438"/>
                  </a:lnTo>
                  <a:lnTo>
                    <a:pt x="10943" y="30281"/>
                  </a:lnTo>
                  <a:lnTo>
                    <a:pt x="10771" y="30109"/>
                  </a:lnTo>
                  <a:lnTo>
                    <a:pt x="10445" y="29781"/>
                  </a:lnTo>
                  <a:lnTo>
                    <a:pt x="10119" y="29923"/>
                  </a:lnTo>
                  <a:lnTo>
                    <a:pt x="9794" y="30057"/>
                  </a:lnTo>
                  <a:lnTo>
                    <a:pt x="9468" y="30184"/>
                  </a:lnTo>
                  <a:lnTo>
                    <a:pt x="9132" y="30296"/>
                  </a:lnTo>
                  <a:lnTo>
                    <a:pt x="8797" y="30401"/>
                  </a:lnTo>
                  <a:lnTo>
                    <a:pt x="8625" y="30445"/>
                  </a:lnTo>
                  <a:lnTo>
                    <a:pt x="8452" y="30483"/>
                  </a:lnTo>
                  <a:lnTo>
                    <a:pt x="8280" y="30520"/>
                  </a:lnTo>
                  <a:lnTo>
                    <a:pt x="8107" y="30550"/>
                  </a:lnTo>
                  <a:lnTo>
                    <a:pt x="7925" y="30572"/>
                  </a:lnTo>
                  <a:lnTo>
                    <a:pt x="7743" y="30595"/>
                  </a:lnTo>
                  <a:lnTo>
                    <a:pt x="7628" y="30595"/>
                  </a:lnTo>
                  <a:lnTo>
                    <a:pt x="7523" y="30580"/>
                  </a:lnTo>
                  <a:lnTo>
                    <a:pt x="7417" y="30550"/>
                  </a:lnTo>
                  <a:lnTo>
                    <a:pt x="7321" y="30513"/>
                  </a:lnTo>
                  <a:lnTo>
                    <a:pt x="7235" y="30468"/>
                  </a:lnTo>
                  <a:lnTo>
                    <a:pt x="7159" y="30408"/>
                  </a:lnTo>
                  <a:lnTo>
                    <a:pt x="7091" y="30341"/>
                  </a:lnTo>
                  <a:lnTo>
                    <a:pt x="7034" y="30266"/>
                  </a:lnTo>
                  <a:lnTo>
                    <a:pt x="6986" y="30191"/>
                  </a:lnTo>
                  <a:lnTo>
                    <a:pt x="6948" y="30109"/>
                  </a:lnTo>
                  <a:lnTo>
                    <a:pt x="6929" y="30027"/>
                  </a:lnTo>
                  <a:lnTo>
                    <a:pt x="6919" y="29945"/>
                  </a:lnTo>
                  <a:lnTo>
                    <a:pt x="6919" y="29863"/>
                  </a:lnTo>
                  <a:lnTo>
                    <a:pt x="6938" y="29781"/>
                  </a:lnTo>
                  <a:lnTo>
                    <a:pt x="6976" y="29698"/>
                  </a:lnTo>
                  <a:lnTo>
                    <a:pt x="7034" y="29624"/>
                  </a:lnTo>
                  <a:lnTo>
                    <a:pt x="7120" y="29519"/>
                  </a:lnTo>
                  <a:lnTo>
                    <a:pt x="7216" y="29407"/>
                  </a:lnTo>
                  <a:lnTo>
                    <a:pt x="7321" y="29310"/>
                  </a:lnTo>
                  <a:lnTo>
                    <a:pt x="7427" y="29205"/>
                  </a:lnTo>
                  <a:lnTo>
                    <a:pt x="7542" y="29108"/>
                  </a:lnTo>
                  <a:lnTo>
                    <a:pt x="7657" y="29019"/>
                  </a:lnTo>
                  <a:lnTo>
                    <a:pt x="7906" y="28839"/>
                  </a:lnTo>
                  <a:lnTo>
                    <a:pt x="8174" y="28675"/>
                  </a:lnTo>
                  <a:lnTo>
                    <a:pt x="8443" y="28511"/>
                  </a:lnTo>
                  <a:lnTo>
                    <a:pt x="8720" y="28361"/>
                  </a:lnTo>
                  <a:lnTo>
                    <a:pt x="9008" y="28212"/>
                  </a:lnTo>
                  <a:lnTo>
                    <a:pt x="8979" y="28182"/>
                  </a:lnTo>
                  <a:lnTo>
                    <a:pt x="8960" y="28152"/>
                  </a:lnTo>
                  <a:lnTo>
                    <a:pt x="8222" y="27383"/>
                  </a:lnTo>
                  <a:lnTo>
                    <a:pt x="7858" y="26995"/>
                  </a:lnTo>
                  <a:lnTo>
                    <a:pt x="7494" y="26606"/>
                  </a:lnTo>
                  <a:lnTo>
                    <a:pt x="7139" y="26218"/>
                  </a:lnTo>
                  <a:lnTo>
                    <a:pt x="6804" y="25814"/>
                  </a:lnTo>
                  <a:lnTo>
                    <a:pt x="6478" y="25411"/>
                  </a:lnTo>
                  <a:lnTo>
                    <a:pt x="6325" y="25209"/>
                  </a:lnTo>
                  <a:lnTo>
                    <a:pt x="6181" y="25000"/>
                  </a:lnTo>
                  <a:lnTo>
                    <a:pt x="6143" y="24941"/>
                  </a:lnTo>
                  <a:lnTo>
                    <a:pt x="6114" y="24881"/>
                  </a:lnTo>
                  <a:lnTo>
                    <a:pt x="6095" y="24821"/>
                  </a:lnTo>
                  <a:lnTo>
                    <a:pt x="6085" y="24761"/>
                  </a:lnTo>
                  <a:lnTo>
                    <a:pt x="6076" y="24709"/>
                  </a:lnTo>
                  <a:lnTo>
                    <a:pt x="6076" y="24649"/>
                  </a:lnTo>
                  <a:lnTo>
                    <a:pt x="6085" y="24597"/>
                  </a:lnTo>
                  <a:lnTo>
                    <a:pt x="6095" y="24545"/>
                  </a:lnTo>
                  <a:lnTo>
                    <a:pt x="6114" y="24492"/>
                  </a:lnTo>
                  <a:lnTo>
                    <a:pt x="6143" y="24448"/>
                  </a:lnTo>
                  <a:lnTo>
                    <a:pt x="6172" y="24403"/>
                  </a:lnTo>
                  <a:lnTo>
                    <a:pt x="6210" y="24358"/>
                  </a:lnTo>
                  <a:lnTo>
                    <a:pt x="6287" y="24276"/>
                  </a:lnTo>
                  <a:lnTo>
                    <a:pt x="6392" y="24201"/>
                  </a:lnTo>
                  <a:lnTo>
                    <a:pt x="6507" y="24149"/>
                  </a:lnTo>
                  <a:lnTo>
                    <a:pt x="6632" y="24104"/>
                  </a:lnTo>
                  <a:lnTo>
                    <a:pt x="6756" y="24082"/>
                  </a:lnTo>
                  <a:lnTo>
                    <a:pt x="6823" y="24074"/>
                  </a:lnTo>
                  <a:lnTo>
                    <a:pt x="6900" y="24067"/>
                  </a:lnTo>
                  <a:close/>
                  <a:moveTo>
                    <a:pt x="14048" y="45675"/>
                  </a:moveTo>
                  <a:lnTo>
                    <a:pt x="14144" y="45683"/>
                  </a:lnTo>
                  <a:lnTo>
                    <a:pt x="14230" y="45690"/>
                  </a:lnTo>
                  <a:lnTo>
                    <a:pt x="14316" y="45705"/>
                  </a:lnTo>
                  <a:lnTo>
                    <a:pt x="14393" y="45727"/>
                  </a:lnTo>
                  <a:lnTo>
                    <a:pt x="14479" y="45757"/>
                  </a:lnTo>
                  <a:lnTo>
                    <a:pt x="14556" y="45787"/>
                  </a:lnTo>
                  <a:lnTo>
                    <a:pt x="14632" y="45825"/>
                  </a:lnTo>
                  <a:lnTo>
                    <a:pt x="14709" y="45869"/>
                  </a:lnTo>
                  <a:lnTo>
                    <a:pt x="14776" y="45914"/>
                  </a:lnTo>
                  <a:lnTo>
                    <a:pt x="14843" y="45959"/>
                  </a:lnTo>
                  <a:lnTo>
                    <a:pt x="14901" y="46011"/>
                  </a:lnTo>
                  <a:lnTo>
                    <a:pt x="14958" y="46064"/>
                  </a:lnTo>
                  <a:lnTo>
                    <a:pt x="15006" y="46123"/>
                  </a:lnTo>
                  <a:lnTo>
                    <a:pt x="15054" y="46183"/>
                  </a:lnTo>
                  <a:lnTo>
                    <a:pt x="15102" y="46243"/>
                  </a:lnTo>
                  <a:lnTo>
                    <a:pt x="15140" y="46310"/>
                  </a:lnTo>
                  <a:lnTo>
                    <a:pt x="15169" y="46370"/>
                  </a:lnTo>
                  <a:lnTo>
                    <a:pt x="15198" y="46437"/>
                  </a:lnTo>
                  <a:lnTo>
                    <a:pt x="15217" y="46504"/>
                  </a:lnTo>
                  <a:lnTo>
                    <a:pt x="15227" y="46571"/>
                  </a:lnTo>
                  <a:lnTo>
                    <a:pt x="15227" y="46639"/>
                  </a:lnTo>
                  <a:lnTo>
                    <a:pt x="15227" y="46713"/>
                  </a:lnTo>
                  <a:lnTo>
                    <a:pt x="15217" y="46781"/>
                  </a:lnTo>
                  <a:lnTo>
                    <a:pt x="15207" y="46848"/>
                  </a:lnTo>
                  <a:lnTo>
                    <a:pt x="15179" y="46915"/>
                  </a:lnTo>
                  <a:lnTo>
                    <a:pt x="15150" y="46982"/>
                  </a:lnTo>
                  <a:lnTo>
                    <a:pt x="15112" y="47042"/>
                  </a:lnTo>
                  <a:lnTo>
                    <a:pt x="15054" y="47109"/>
                  </a:lnTo>
                  <a:lnTo>
                    <a:pt x="14939" y="47236"/>
                  </a:lnTo>
                  <a:lnTo>
                    <a:pt x="14814" y="47363"/>
                  </a:lnTo>
                  <a:lnTo>
                    <a:pt x="14680" y="47490"/>
                  </a:lnTo>
                  <a:lnTo>
                    <a:pt x="14546" y="47610"/>
                  </a:lnTo>
                  <a:lnTo>
                    <a:pt x="14402" y="47722"/>
                  </a:lnTo>
                  <a:lnTo>
                    <a:pt x="14259" y="47834"/>
                  </a:lnTo>
                  <a:lnTo>
                    <a:pt x="13943" y="48058"/>
                  </a:lnTo>
                  <a:lnTo>
                    <a:pt x="13617" y="48267"/>
                  </a:lnTo>
                  <a:lnTo>
                    <a:pt x="13281" y="48461"/>
                  </a:lnTo>
                  <a:lnTo>
                    <a:pt x="12936" y="48655"/>
                  </a:lnTo>
                  <a:lnTo>
                    <a:pt x="12582" y="48842"/>
                  </a:lnTo>
                  <a:lnTo>
                    <a:pt x="13118" y="49178"/>
                  </a:lnTo>
                  <a:lnTo>
                    <a:pt x="13655" y="49514"/>
                  </a:lnTo>
                  <a:lnTo>
                    <a:pt x="13923" y="49686"/>
                  </a:lnTo>
                  <a:lnTo>
                    <a:pt x="14182" y="49865"/>
                  </a:lnTo>
                  <a:lnTo>
                    <a:pt x="14431" y="50045"/>
                  </a:lnTo>
                  <a:lnTo>
                    <a:pt x="14671" y="50239"/>
                  </a:lnTo>
                  <a:lnTo>
                    <a:pt x="14738" y="50299"/>
                  </a:lnTo>
                  <a:lnTo>
                    <a:pt x="14805" y="50366"/>
                  </a:lnTo>
                  <a:lnTo>
                    <a:pt x="14853" y="50433"/>
                  </a:lnTo>
                  <a:lnTo>
                    <a:pt x="14891" y="50508"/>
                  </a:lnTo>
                  <a:lnTo>
                    <a:pt x="14910" y="50582"/>
                  </a:lnTo>
                  <a:lnTo>
                    <a:pt x="14929" y="50657"/>
                  </a:lnTo>
                  <a:lnTo>
                    <a:pt x="14949" y="50732"/>
                  </a:lnTo>
                  <a:lnTo>
                    <a:pt x="14949" y="50807"/>
                  </a:lnTo>
                  <a:lnTo>
                    <a:pt x="14939" y="50881"/>
                  </a:lnTo>
                  <a:lnTo>
                    <a:pt x="14920" y="50956"/>
                  </a:lnTo>
                  <a:lnTo>
                    <a:pt x="14901" y="51031"/>
                  </a:lnTo>
                  <a:lnTo>
                    <a:pt x="14872" y="51105"/>
                  </a:lnTo>
                  <a:lnTo>
                    <a:pt x="14834" y="51180"/>
                  </a:lnTo>
                  <a:lnTo>
                    <a:pt x="14795" y="51247"/>
                  </a:lnTo>
                  <a:lnTo>
                    <a:pt x="14747" y="51314"/>
                  </a:lnTo>
                  <a:lnTo>
                    <a:pt x="14690" y="51374"/>
                  </a:lnTo>
                  <a:lnTo>
                    <a:pt x="14632" y="51434"/>
                  </a:lnTo>
                  <a:lnTo>
                    <a:pt x="14565" y="51486"/>
                  </a:lnTo>
                  <a:lnTo>
                    <a:pt x="14498" y="51539"/>
                  </a:lnTo>
                  <a:lnTo>
                    <a:pt x="14422" y="51583"/>
                  </a:lnTo>
                  <a:lnTo>
                    <a:pt x="14345" y="51621"/>
                  </a:lnTo>
                  <a:lnTo>
                    <a:pt x="14259" y="51658"/>
                  </a:lnTo>
                  <a:lnTo>
                    <a:pt x="14172" y="51680"/>
                  </a:lnTo>
                  <a:lnTo>
                    <a:pt x="14086" y="51703"/>
                  </a:lnTo>
                  <a:lnTo>
                    <a:pt x="14000" y="51718"/>
                  </a:lnTo>
                  <a:lnTo>
                    <a:pt x="13808" y="51718"/>
                  </a:lnTo>
                  <a:lnTo>
                    <a:pt x="13713" y="51703"/>
                  </a:lnTo>
                  <a:lnTo>
                    <a:pt x="13617" y="51688"/>
                  </a:lnTo>
                  <a:lnTo>
                    <a:pt x="13521" y="51658"/>
                  </a:lnTo>
                  <a:lnTo>
                    <a:pt x="13425" y="51613"/>
                  </a:lnTo>
                  <a:lnTo>
                    <a:pt x="13329" y="51561"/>
                  </a:lnTo>
                  <a:lnTo>
                    <a:pt x="13004" y="51367"/>
                  </a:lnTo>
                  <a:lnTo>
                    <a:pt x="12687" y="51150"/>
                  </a:lnTo>
                  <a:lnTo>
                    <a:pt x="12371" y="50934"/>
                  </a:lnTo>
                  <a:lnTo>
                    <a:pt x="12074" y="50702"/>
                  </a:lnTo>
                  <a:lnTo>
                    <a:pt x="11470" y="50231"/>
                  </a:lnTo>
                  <a:lnTo>
                    <a:pt x="10876" y="49761"/>
                  </a:lnTo>
                  <a:lnTo>
                    <a:pt x="9870" y="50336"/>
                  </a:lnTo>
                  <a:lnTo>
                    <a:pt x="8864" y="50904"/>
                  </a:lnTo>
                  <a:lnTo>
                    <a:pt x="7848" y="51464"/>
                  </a:lnTo>
                  <a:lnTo>
                    <a:pt x="6842" y="52017"/>
                  </a:lnTo>
                  <a:lnTo>
                    <a:pt x="6747" y="52061"/>
                  </a:lnTo>
                  <a:lnTo>
                    <a:pt x="6651" y="52099"/>
                  </a:lnTo>
                  <a:lnTo>
                    <a:pt x="6555" y="52121"/>
                  </a:lnTo>
                  <a:lnTo>
                    <a:pt x="6459" y="52144"/>
                  </a:lnTo>
                  <a:lnTo>
                    <a:pt x="6363" y="52151"/>
                  </a:lnTo>
                  <a:lnTo>
                    <a:pt x="6277" y="52151"/>
                  </a:lnTo>
                  <a:lnTo>
                    <a:pt x="6181" y="52144"/>
                  </a:lnTo>
                  <a:lnTo>
                    <a:pt x="6085" y="52129"/>
                  </a:lnTo>
                  <a:lnTo>
                    <a:pt x="5999" y="52114"/>
                  </a:lnTo>
                  <a:lnTo>
                    <a:pt x="5913" y="52084"/>
                  </a:lnTo>
                  <a:lnTo>
                    <a:pt x="5827" y="52046"/>
                  </a:lnTo>
                  <a:lnTo>
                    <a:pt x="5750" y="52009"/>
                  </a:lnTo>
                  <a:lnTo>
                    <a:pt x="5673" y="51964"/>
                  </a:lnTo>
                  <a:lnTo>
                    <a:pt x="5606" y="51912"/>
                  </a:lnTo>
                  <a:lnTo>
                    <a:pt x="5539" y="51860"/>
                  </a:lnTo>
                  <a:lnTo>
                    <a:pt x="5472" y="51800"/>
                  </a:lnTo>
                  <a:lnTo>
                    <a:pt x="5415" y="51740"/>
                  </a:lnTo>
                  <a:lnTo>
                    <a:pt x="5367" y="51673"/>
                  </a:lnTo>
                  <a:lnTo>
                    <a:pt x="5319" y="51606"/>
                  </a:lnTo>
                  <a:lnTo>
                    <a:pt x="5290" y="51539"/>
                  </a:lnTo>
                  <a:lnTo>
                    <a:pt x="5261" y="51471"/>
                  </a:lnTo>
                  <a:lnTo>
                    <a:pt x="5233" y="51397"/>
                  </a:lnTo>
                  <a:lnTo>
                    <a:pt x="5223" y="51322"/>
                  </a:lnTo>
                  <a:lnTo>
                    <a:pt x="5213" y="51255"/>
                  </a:lnTo>
                  <a:lnTo>
                    <a:pt x="5223" y="51180"/>
                  </a:lnTo>
                  <a:lnTo>
                    <a:pt x="5233" y="51105"/>
                  </a:lnTo>
                  <a:lnTo>
                    <a:pt x="5261" y="51031"/>
                  </a:lnTo>
                  <a:lnTo>
                    <a:pt x="5300" y="50963"/>
                  </a:lnTo>
                  <a:lnTo>
                    <a:pt x="5338" y="50896"/>
                  </a:lnTo>
                  <a:lnTo>
                    <a:pt x="5395" y="50829"/>
                  </a:lnTo>
                  <a:lnTo>
                    <a:pt x="5472" y="50769"/>
                  </a:lnTo>
                  <a:lnTo>
                    <a:pt x="5549" y="50709"/>
                  </a:lnTo>
                  <a:lnTo>
                    <a:pt x="6411" y="50134"/>
                  </a:lnTo>
                  <a:lnTo>
                    <a:pt x="7283" y="49567"/>
                  </a:lnTo>
                  <a:lnTo>
                    <a:pt x="8155" y="48999"/>
                  </a:lnTo>
                  <a:lnTo>
                    <a:pt x="9037" y="48439"/>
                  </a:lnTo>
                  <a:lnTo>
                    <a:pt x="7801" y="47535"/>
                  </a:lnTo>
                  <a:lnTo>
                    <a:pt x="7724" y="47475"/>
                  </a:lnTo>
                  <a:lnTo>
                    <a:pt x="7666" y="47416"/>
                  </a:lnTo>
                  <a:lnTo>
                    <a:pt x="7609" y="47356"/>
                  </a:lnTo>
                  <a:lnTo>
                    <a:pt x="7571" y="47289"/>
                  </a:lnTo>
                  <a:lnTo>
                    <a:pt x="7542" y="47221"/>
                  </a:lnTo>
                  <a:lnTo>
                    <a:pt x="7523" y="47162"/>
                  </a:lnTo>
                  <a:lnTo>
                    <a:pt x="7513" y="47094"/>
                  </a:lnTo>
                  <a:lnTo>
                    <a:pt x="7513" y="47027"/>
                  </a:lnTo>
                  <a:lnTo>
                    <a:pt x="7523" y="46967"/>
                  </a:lnTo>
                  <a:lnTo>
                    <a:pt x="7532" y="46900"/>
                  </a:lnTo>
                  <a:lnTo>
                    <a:pt x="7561" y="46840"/>
                  </a:lnTo>
                  <a:lnTo>
                    <a:pt x="7590" y="46781"/>
                  </a:lnTo>
                  <a:lnTo>
                    <a:pt x="7638" y="46721"/>
                  </a:lnTo>
                  <a:lnTo>
                    <a:pt x="7676" y="46669"/>
                  </a:lnTo>
                  <a:lnTo>
                    <a:pt x="7733" y="46616"/>
                  </a:lnTo>
                  <a:lnTo>
                    <a:pt x="7791" y="46564"/>
                  </a:lnTo>
                  <a:lnTo>
                    <a:pt x="7858" y="46519"/>
                  </a:lnTo>
                  <a:lnTo>
                    <a:pt x="7925" y="46482"/>
                  </a:lnTo>
                  <a:lnTo>
                    <a:pt x="7992" y="46445"/>
                  </a:lnTo>
                  <a:lnTo>
                    <a:pt x="8069" y="46415"/>
                  </a:lnTo>
                  <a:lnTo>
                    <a:pt x="8155" y="46385"/>
                  </a:lnTo>
                  <a:lnTo>
                    <a:pt x="8232" y="46362"/>
                  </a:lnTo>
                  <a:lnTo>
                    <a:pt x="8318" y="46347"/>
                  </a:lnTo>
                  <a:lnTo>
                    <a:pt x="8404" y="46340"/>
                  </a:lnTo>
                  <a:lnTo>
                    <a:pt x="8500" y="46332"/>
                  </a:lnTo>
                  <a:lnTo>
                    <a:pt x="8586" y="46340"/>
                  </a:lnTo>
                  <a:lnTo>
                    <a:pt x="8682" y="46347"/>
                  </a:lnTo>
                  <a:lnTo>
                    <a:pt x="8768" y="46370"/>
                  </a:lnTo>
                  <a:lnTo>
                    <a:pt x="8855" y="46392"/>
                  </a:lnTo>
                  <a:lnTo>
                    <a:pt x="8950" y="46430"/>
                  </a:lnTo>
                  <a:lnTo>
                    <a:pt x="9037" y="46474"/>
                  </a:lnTo>
                  <a:lnTo>
                    <a:pt x="9123" y="46527"/>
                  </a:lnTo>
                  <a:lnTo>
                    <a:pt x="9794" y="46990"/>
                  </a:lnTo>
                  <a:lnTo>
                    <a:pt x="10148" y="47221"/>
                  </a:lnTo>
                  <a:lnTo>
                    <a:pt x="10493" y="47453"/>
                  </a:lnTo>
                  <a:lnTo>
                    <a:pt x="10857" y="47191"/>
                  </a:lnTo>
                  <a:lnTo>
                    <a:pt x="11231" y="46937"/>
                  </a:lnTo>
                  <a:lnTo>
                    <a:pt x="11605" y="46684"/>
                  </a:lnTo>
                  <a:lnTo>
                    <a:pt x="11997" y="46445"/>
                  </a:lnTo>
                  <a:lnTo>
                    <a:pt x="12199" y="46332"/>
                  </a:lnTo>
                  <a:lnTo>
                    <a:pt x="12400" y="46228"/>
                  </a:lnTo>
                  <a:lnTo>
                    <a:pt x="12601" y="46123"/>
                  </a:lnTo>
                  <a:lnTo>
                    <a:pt x="12812" y="46026"/>
                  </a:lnTo>
                  <a:lnTo>
                    <a:pt x="13023" y="45937"/>
                  </a:lnTo>
                  <a:lnTo>
                    <a:pt x="13243" y="45854"/>
                  </a:lnTo>
                  <a:lnTo>
                    <a:pt x="13463" y="45780"/>
                  </a:lnTo>
                  <a:lnTo>
                    <a:pt x="13684" y="45713"/>
                  </a:lnTo>
                  <a:lnTo>
                    <a:pt x="13780" y="45698"/>
                  </a:lnTo>
                  <a:lnTo>
                    <a:pt x="13866" y="45683"/>
                  </a:lnTo>
                  <a:lnTo>
                    <a:pt x="13962" y="45675"/>
                  </a:lnTo>
                  <a:close/>
                  <a:moveTo>
                    <a:pt x="68368" y="1"/>
                  </a:moveTo>
                  <a:lnTo>
                    <a:pt x="51283" y="90"/>
                  </a:lnTo>
                  <a:lnTo>
                    <a:pt x="34199" y="180"/>
                  </a:lnTo>
                  <a:lnTo>
                    <a:pt x="17114" y="270"/>
                  </a:lnTo>
                  <a:lnTo>
                    <a:pt x="30" y="367"/>
                  </a:lnTo>
                  <a:lnTo>
                    <a:pt x="202" y="1166"/>
                  </a:lnTo>
                  <a:lnTo>
                    <a:pt x="375" y="1965"/>
                  </a:lnTo>
                  <a:lnTo>
                    <a:pt x="528" y="2772"/>
                  </a:lnTo>
                  <a:lnTo>
                    <a:pt x="681" y="3578"/>
                  </a:lnTo>
                  <a:lnTo>
                    <a:pt x="825" y="4393"/>
                  </a:lnTo>
                  <a:lnTo>
                    <a:pt x="959" y="5214"/>
                  </a:lnTo>
                  <a:lnTo>
                    <a:pt x="1084" y="6028"/>
                  </a:lnTo>
                  <a:lnTo>
                    <a:pt x="1199" y="6857"/>
                  </a:lnTo>
                  <a:lnTo>
                    <a:pt x="1314" y="7679"/>
                  </a:lnTo>
                  <a:lnTo>
                    <a:pt x="1409" y="8516"/>
                  </a:lnTo>
                  <a:lnTo>
                    <a:pt x="1505" y="9345"/>
                  </a:lnTo>
                  <a:lnTo>
                    <a:pt x="1591" y="10181"/>
                  </a:lnTo>
                  <a:lnTo>
                    <a:pt x="1668" y="11018"/>
                  </a:lnTo>
                  <a:lnTo>
                    <a:pt x="1745" y="11862"/>
                  </a:lnTo>
                  <a:lnTo>
                    <a:pt x="1802" y="12698"/>
                  </a:lnTo>
                  <a:lnTo>
                    <a:pt x="1860" y="13550"/>
                  </a:lnTo>
                  <a:lnTo>
                    <a:pt x="1917" y="14394"/>
                  </a:lnTo>
                  <a:lnTo>
                    <a:pt x="1956" y="15245"/>
                  </a:lnTo>
                  <a:lnTo>
                    <a:pt x="1994" y="16097"/>
                  </a:lnTo>
                  <a:lnTo>
                    <a:pt x="2032" y="16948"/>
                  </a:lnTo>
                  <a:lnTo>
                    <a:pt x="2061" y="17800"/>
                  </a:lnTo>
                  <a:lnTo>
                    <a:pt x="2080" y="18659"/>
                  </a:lnTo>
                  <a:lnTo>
                    <a:pt x="2099" y="20377"/>
                  </a:lnTo>
                  <a:lnTo>
                    <a:pt x="2099" y="22095"/>
                  </a:lnTo>
                  <a:lnTo>
                    <a:pt x="2090" y="23820"/>
                  </a:lnTo>
                  <a:lnTo>
                    <a:pt x="2051" y="25553"/>
                  </a:lnTo>
                  <a:lnTo>
                    <a:pt x="2003" y="27278"/>
                  </a:lnTo>
                  <a:lnTo>
                    <a:pt x="1936" y="29011"/>
                  </a:lnTo>
                  <a:lnTo>
                    <a:pt x="1850" y="30737"/>
                  </a:lnTo>
                  <a:lnTo>
                    <a:pt x="1754" y="32470"/>
                  </a:lnTo>
                  <a:lnTo>
                    <a:pt x="1649" y="34195"/>
                  </a:lnTo>
                  <a:lnTo>
                    <a:pt x="1534" y="35913"/>
                  </a:lnTo>
                  <a:lnTo>
                    <a:pt x="1409" y="37631"/>
                  </a:lnTo>
                  <a:lnTo>
                    <a:pt x="1275" y="39349"/>
                  </a:lnTo>
                  <a:lnTo>
                    <a:pt x="1141" y="41052"/>
                  </a:lnTo>
                  <a:lnTo>
                    <a:pt x="854" y="44443"/>
                  </a:lnTo>
                  <a:lnTo>
                    <a:pt x="557" y="47804"/>
                  </a:lnTo>
                  <a:lnTo>
                    <a:pt x="269" y="51113"/>
                  </a:lnTo>
                  <a:lnTo>
                    <a:pt x="1" y="54369"/>
                  </a:lnTo>
                  <a:lnTo>
                    <a:pt x="1544" y="54437"/>
                  </a:lnTo>
                  <a:lnTo>
                    <a:pt x="3096" y="54496"/>
                  </a:lnTo>
                  <a:lnTo>
                    <a:pt x="4648" y="54541"/>
                  </a:lnTo>
                  <a:lnTo>
                    <a:pt x="6181" y="54586"/>
                  </a:lnTo>
                  <a:lnTo>
                    <a:pt x="7072" y="54608"/>
                  </a:lnTo>
                  <a:lnTo>
                    <a:pt x="7963" y="54623"/>
                  </a:lnTo>
                  <a:lnTo>
                    <a:pt x="8855" y="54638"/>
                  </a:lnTo>
                  <a:lnTo>
                    <a:pt x="9755" y="54646"/>
                  </a:lnTo>
                  <a:lnTo>
                    <a:pt x="10666" y="54653"/>
                  </a:lnTo>
                  <a:lnTo>
                    <a:pt x="11566" y="54646"/>
                  </a:lnTo>
                  <a:lnTo>
                    <a:pt x="12477" y="54638"/>
                  </a:lnTo>
                  <a:lnTo>
                    <a:pt x="13387" y="54631"/>
                  </a:lnTo>
                  <a:lnTo>
                    <a:pt x="14307" y="54608"/>
                  </a:lnTo>
                  <a:lnTo>
                    <a:pt x="15227" y="54586"/>
                  </a:lnTo>
                  <a:lnTo>
                    <a:pt x="16146" y="54549"/>
                  </a:lnTo>
                  <a:lnTo>
                    <a:pt x="17066" y="54511"/>
                  </a:lnTo>
                  <a:lnTo>
                    <a:pt x="17986" y="54466"/>
                  </a:lnTo>
                  <a:lnTo>
                    <a:pt x="18906" y="54414"/>
                  </a:lnTo>
                  <a:lnTo>
                    <a:pt x="19826" y="54354"/>
                  </a:lnTo>
                  <a:lnTo>
                    <a:pt x="20746" y="54287"/>
                  </a:lnTo>
                  <a:lnTo>
                    <a:pt x="21666" y="54220"/>
                  </a:lnTo>
                  <a:lnTo>
                    <a:pt x="22585" y="54138"/>
                  </a:lnTo>
                  <a:lnTo>
                    <a:pt x="23505" y="54048"/>
                  </a:lnTo>
                  <a:lnTo>
                    <a:pt x="24425" y="53951"/>
                  </a:lnTo>
                  <a:lnTo>
                    <a:pt x="25335" y="53847"/>
                  </a:lnTo>
                  <a:lnTo>
                    <a:pt x="26255" y="53727"/>
                  </a:lnTo>
                  <a:lnTo>
                    <a:pt x="27166" y="53608"/>
                  </a:lnTo>
                  <a:lnTo>
                    <a:pt x="28076" y="53473"/>
                  </a:lnTo>
                  <a:lnTo>
                    <a:pt x="28977" y="53339"/>
                  </a:lnTo>
                  <a:lnTo>
                    <a:pt x="29877" y="53189"/>
                  </a:lnTo>
                  <a:lnTo>
                    <a:pt x="30778" y="53025"/>
                  </a:lnTo>
                  <a:lnTo>
                    <a:pt x="31669" y="52861"/>
                  </a:lnTo>
                  <a:lnTo>
                    <a:pt x="32560" y="52681"/>
                  </a:lnTo>
                  <a:lnTo>
                    <a:pt x="33442" y="52495"/>
                  </a:lnTo>
                  <a:lnTo>
                    <a:pt x="34323" y="52293"/>
                  </a:lnTo>
                  <a:lnTo>
                    <a:pt x="35195" y="52091"/>
                  </a:lnTo>
                  <a:lnTo>
                    <a:pt x="36058" y="51867"/>
                  </a:lnTo>
                  <a:lnTo>
                    <a:pt x="36920" y="51643"/>
                  </a:lnTo>
                  <a:lnTo>
                    <a:pt x="37773" y="51397"/>
                  </a:lnTo>
                  <a:lnTo>
                    <a:pt x="38625" y="51150"/>
                  </a:lnTo>
                  <a:lnTo>
                    <a:pt x="39469" y="50889"/>
                  </a:lnTo>
                  <a:lnTo>
                    <a:pt x="40293" y="50612"/>
                  </a:lnTo>
                  <a:lnTo>
                    <a:pt x="41117" y="50329"/>
                  </a:lnTo>
                  <a:lnTo>
                    <a:pt x="41941" y="50030"/>
                  </a:lnTo>
                  <a:lnTo>
                    <a:pt x="42746" y="49724"/>
                  </a:lnTo>
                  <a:lnTo>
                    <a:pt x="43541" y="49402"/>
                  </a:lnTo>
                  <a:lnTo>
                    <a:pt x="44336" y="49066"/>
                  </a:lnTo>
                  <a:lnTo>
                    <a:pt x="45112" y="48715"/>
                  </a:lnTo>
                  <a:lnTo>
                    <a:pt x="45879" y="48357"/>
                  </a:lnTo>
                  <a:lnTo>
                    <a:pt x="46646" y="47991"/>
                  </a:lnTo>
                  <a:lnTo>
                    <a:pt x="47393" y="47602"/>
                  </a:lnTo>
                  <a:lnTo>
                    <a:pt x="48131" y="47206"/>
                  </a:lnTo>
                  <a:lnTo>
                    <a:pt x="48849" y="46788"/>
                  </a:lnTo>
                  <a:lnTo>
                    <a:pt x="49568" y="46362"/>
                  </a:lnTo>
                  <a:lnTo>
                    <a:pt x="50267" y="45929"/>
                  </a:lnTo>
                  <a:lnTo>
                    <a:pt x="50957" y="45474"/>
                  </a:lnTo>
                  <a:lnTo>
                    <a:pt x="51638" y="45003"/>
                  </a:lnTo>
                  <a:lnTo>
                    <a:pt x="52299" y="44525"/>
                  </a:lnTo>
                  <a:lnTo>
                    <a:pt x="52625" y="44278"/>
                  </a:lnTo>
                  <a:lnTo>
                    <a:pt x="52950" y="44024"/>
                  </a:lnTo>
                  <a:lnTo>
                    <a:pt x="53276" y="43771"/>
                  </a:lnTo>
                  <a:lnTo>
                    <a:pt x="53592" y="43509"/>
                  </a:lnTo>
                  <a:lnTo>
                    <a:pt x="53899" y="43248"/>
                  </a:lnTo>
                  <a:lnTo>
                    <a:pt x="54215" y="42986"/>
                  </a:lnTo>
                  <a:lnTo>
                    <a:pt x="54522" y="42717"/>
                  </a:lnTo>
                  <a:lnTo>
                    <a:pt x="54819" y="42441"/>
                  </a:lnTo>
                  <a:lnTo>
                    <a:pt x="55116" y="42165"/>
                  </a:lnTo>
                  <a:lnTo>
                    <a:pt x="55413" y="41888"/>
                  </a:lnTo>
                  <a:lnTo>
                    <a:pt x="55700" y="41604"/>
                  </a:lnTo>
                  <a:lnTo>
                    <a:pt x="55988" y="41313"/>
                  </a:lnTo>
                  <a:lnTo>
                    <a:pt x="56275" y="41022"/>
                  </a:lnTo>
                  <a:lnTo>
                    <a:pt x="56553" y="40723"/>
                  </a:lnTo>
                  <a:lnTo>
                    <a:pt x="56831" y="40424"/>
                  </a:lnTo>
                  <a:lnTo>
                    <a:pt x="57099" y="40118"/>
                  </a:lnTo>
                  <a:lnTo>
                    <a:pt x="57368" y="39812"/>
                  </a:lnTo>
                  <a:lnTo>
                    <a:pt x="57636" y="39498"/>
                  </a:lnTo>
                  <a:lnTo>
                    <a:pt x="57895" y="39184"/>
                  </a:lnTo>
                  <a:lnTo>
                    <a:pt x="58144" y="38863"/>
                  </a:lnTo>
                  <a:lnTo>
                    <a:pt x="58556" y="38333"/>
                  </a:lnTo>
                  <a:lnTo>
                    <a:pt x="58949" y="37803"/>
                  </a:lnTo>
                  <a:lnTo>
                    <a:pt x="59332" y="37265"/>
                  </a:lnTo>
                  <a:lnTo>
                    <a:pt x="59696" y="36720"/>
                  </a:lnTo>
                  <a:lnTo>
                    <a:pt x="60051" y="36167"/>
                  </a:lnTo>
                  <a:lnTo>
                    <a:pt x="60396" y="35622"/>
                  </a:lnTo>
                  <a:lnTo>
                    <a:pt x="60731" y="35061"/>
                  </a:lnTo>
                  <a:lnTo>
                    <a:pt x="61047" y="34501"/>
                  </a:lnTo>
                  <a:lnTo>
                    <a:pt x="61363" y="33934"/>
                  </a:lnTo>
                  <a:lnTo>
                    <a:pt x="61660" y="33366"/>
                  </a:lnTo>
                  <a:lnTo>
                    <a:pt x="61948" y="32791"/>
                  </a:lnTo>
                  <a:lnTo>
                    <a:pt x="62226" y="32216"/>
                  </a:lnTo>
                  <a:lnTo>
                    <a:pt x="62504" y="31633"/>
                  </a:lnTo>
                  <a:lnTo>
                    <a:pt x="62762" y="31043"/>
                  </a:lnTo>
                  <a:lnTo>
                    <a:pt x="63011" y="30460"/>
                  </a:lnTo>
                  <a:lnTo>
                    <a:pt x="63251" y="29863"/>
                  </a:lnTo>
                  <a:lnTo>
                    <a:pt x="63481" y="29273"/>
                  </a:lnTo>
                  <a:lnTo>
                    <a:pt x="63701" y="28675"/>
                  </a:lnTo>
                  <a:lnTo>
                    <a:pt x="63912" y="28070"/>
                  </a:lnTo>
                  <a:lnTo>
                    <a:pt x="64113" y="27465"/>
                  </a:lnTo>
                  <a:lnTo>
                    <a:pt x="64315" y="26860"/>
                  </a:lnTo>
                  <a:lnTo>
                    <a:pt x="64506" y="26248"/>
                  </a:lnTo>
                  <a:lnTo>
                    <a:pt x="64679" y="25635"/>
                  </a:lnTo>
                  <a:lnTo>
                    <a:pt x="64861" y="25023"/>
                  </a:lnTo>
                  <a:lnTo>
                    <a:pt x="65024" y="24410"/>
                  </a:lnTo>
                  <a:lnTo>
                    <a:pt x="65177" y="23790"/>
                  </a:lnTo>
                  <a:lnTo>
                    <a:pt x="65330" y="23170"/>
                  </a:lnTo>
                  <a:lnTo>
                    <a:pt x="65484" y="22543"/>
                  </a:lnTo>
                  <a:lnTo>
                    <a:pt x="65618" y="21923"/>
                  </a:lnTo>
                  <a:lnTo>
                    <a:pt x="65752" y="21296"/>
                  </a:lnTo>
                  <a:lnTo>
                    <a:pt x="65876" y="20668"/>
                  </a:lnTo>
                  <a:lnTo>
                    <a:pt x="66001" y="20041"/>
                  </a:lnTo>
                  <a:lnTo>
                    <a:pt x="66231" y="18778"/>
                  </a:lnTo>
                  <a:lnTo>
                    <a:pt x="66442" y="17516"/>
                  </a:lnTo>
                  <a:lnTo>
                    <a:pt x="66624" y="16246"/>
                  </a:lnTo>
                  <a:lnTo>
                    <a:pt x="66806" y="14984"/>
                  </a:lnTo>
                  <a:lnTo>
                    <a:pt x="66969" y="13714"/>
                  </a:lnTo>
                  <a:lnTo>
                    <a:pt x="67112" y="12444"/>
                  </a:lnTo>
                  <a:lnTo>
                    <a:pt x="67256" y="11175"/>
                  </a:lnTo>
                  <a:lnTo>
                    <a:pt x="67381" y="9912"/>
                  </a:lnTo>
                  <a:lnTo>
                    <a:pt x="67630" y="7388"/>
                  </a:lnTo>
                  <a:lnTo>
                    <a:pt x="67869" y="4893"/>
                  </a:lnTo>
                  <a:lnTo>
                    <a:pt x="68109" y="2428"/>
                  </a:lnTo>
                  <a:lnTo>
                    <a:pt x="68234" y="1211"/>
                  </a:lnTo>
                  <a:lnTo>
                    <a:pt x="683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672;p35">
              <a:extLst>
                <a:ext uri="{FF2B5EF4-FFF2-40B4-BE49-F238E27FC236}">
                  <a16:creationId xmlns:a16="http://schemas.microsoft.com/office/drawing/2014/main" id="{37851701-1E85-294B-8303-3EC780F8AF52}"/>
                </a:ext>
              </a:extLst>
            </p:cNvPr>
            <p:cNvSpPr/>
            <p:nvPr/>
          </p:nvSpPr>
          <p:spPr>
            <a:xfrm>
              <a:off x="-3670125" y="1461200"/>
              <a:ext cx="682975" cy="262375"/>
            </a:xfrm>
            <a:custGeom>
              <a:avLst/>
              <a:gdLst/>
              <a:ahLst/>
              <a:cxnLst/>
              <a:rect l="l" t="t" r="r" b="b"/>
              <a:pathLst>
                <a:path w="27319" h="10495" extrusionOk="0">
                  <a:moveTo>
                    <a:pt x="0" y="1"/>
                  </a:moveTo>
                  <a:lnTo>
                    <a:pt x="144" y="1241"/>
                  </a:lnTo>
                  <a:lnTo>
                    <a:pt x="278" y="2480"/>
                  </a:lnTo>
                  <a:lnTo>
                    <a:pt x="403" y="3720"/>
                  </a:lnTo>
                  <a:lnTo>
                    <a:pt x="527" y="4960"/>
                  </a:lnTo>
                  <a:lnTo>
                    <a:pt x="757" y="7447"/>
                  </a:lnTo>
                  <a:lnTo>
                    <a:pt x="968" y="9942"/>
                  </a:lnTo>
                  <a:lnTo>
                    <a:pt x="1715" y="9875"/>
                  </a:lnTo>
                  <a:lnTo>
                    <a:pt x="2482" y="9823"/>
                  </a:lnTo>
                  <a:lnTo>
                    <a:pt x="3239" y="9778"/>
                  </a:lnTo>
                  <a:lnTo>
                    <a:pt x="4006" y="9741"/>
                  </a:lnTo>
                  <a:lnTo>
                    <a:pt x="4772" y="9711"/>
                  </a:lnTo>
                  <a:lnTo>
                    <a:pt x="5539" y="9688"/>
                  </a:lnTo>
                  <a:lnTo>
                    <a:pt x="6315" y="9673"/>
                  </a:lnTo>
                  <a:lnTo>
                    <a:pt x="7091" y="9658"/>
                  </a:lnTo>
                  <a:lnTo>
                    <a:pt x="9419" y="9658"/>
                  </a:lnTo>
                  <a:lnTo>
                    <a:pt x="10205" y="9673"/>
                  </a:lnTo>
                  <a:lnTo>
                    <a:pt x="10981" y="9688"/>
                  </a:lnTo>
                  <a:lnTo>
                    <a:pt x="11767" y="9711"/>
                  </a:lnTo>
                  <a:lnTo>
                    <a:pt x="13338" y="9763"/>
                  </a:lnTo>
                  <a:lnTo>
                    <a:pt x="14900" y="9823"/>
                  </a:lnTo>
                  <a:lnTo>
                    <a:pt x="16472" y="9905"/>
                  </a:lnTo>
                  <a:lnTo>
                    <a:pt x="18033" y="9995"/>
                  </a:lnTo>
                  <a:lnTo>
                    <a:pt x="19586" y="10084"/>
                  </a:lnTo>
                  <a:lnTo>
                    <a:pt x="22681" y="10293"/>
                  </a:lnTo>
                  <a:lnTo>
                    <a:pt x="25728" y="10495"/>
                  </a:lnTo>
                  <a:lnTo>
                    <a:pt x="25891" y="9569"/>
                  </a:lnTo>
                  <a:lnTo>
                    <a:pt x="26053" y="8635"/>
                  </a:lnTo>
                  <a:lnTo>
                    <a:pt x="26236" y="7709"/>
                  </a:lnTo>
                  <a:lnTo>
                    <a:pt x="26427" y="6790"/>
                  </a:lnTo>
                  <a:lnTo>
                    <a:pt x="26638" y="5864"/>
                  </a:lnTo>
                  <a:lnTo>
                    <a:pt x="26849" y="4953"/>
                  </a:lnTo>
                  <a:lnTo>
                    <a:pt x="27079" y="4034"/>
                  </a:lnTo>
                  <a:lnTo>
                    <a:pt x="27318" y="3130"/>
                  </a:lnTo>
                  <a:lnTo>
                    <a:pt x="27318" y="3130"/>
                  </a:lnTo>
                  <a:lnTo>
                    <a:pt x="26973" y="3302"/>
                  </a:lnTo>
                  <a:lnTo>
                    <a:pt x="26628" y="3474"/>
                  </a:lnTo>
                  <a:lnTo>
                    <a:pt x="26264" y="3638"/>
                  </a:lnTo>
                  <a:lnTo>
                    <a:pt x="25910" y="3795"/>
                  </a:lnTo>
                  <a:lnTo>
                    <a:pt x="25536" y="3944"/>
                  </a:lnTo>
                  <a:lnTo>
                    <a:pt x="25162" y="4086"/>
                  </a:lnTo>
                  <a:lnTo>
                    <a:pt x="24789" y="4221"/>
                  </a:lnTo>
                  <a:lnTo>
                    <a:pt x="24396" y="4355"/>
                  </a:lnTo>
                  <a:lnTo>
                    <a:pt x="24013" y="4482"/>
                  </a:lnTo>
                  <a:lnTo>
                    <a:pt x="23610" y="4594"/>
                  </a:lnTo>
                  <a:lnTo>
                    <a:pt x="23208" y="4706"/>
                  </a:lnTo>
                  <a:lnTo>
                    <a:pt x="22796" y="4811"/>
                  </a:lnTo>
                  <a:lnTo>
                    <a:pt x="22384" y="4900"/>
                  </a:lnTo>
                  <a:lnTo>
                    <a:pt x="21962" y="4990"/>
                  </a:lnTo>
                  <a:lnTo>
                    <a:pt x="21540" y="5072"/>
                  </a:lnTo>
                  <a:lnTo>
                    <a:pt x="21100" y="5147"/>
                  </a:lnTo>
                  <a:lnTo>
                    <a:pt x="20659" y="5214"/>
                  </a:lnTo>
                  <a:lnTo>
                    <a:pt x="20218" y="5266"/>
                  </a:lnTo>
                  <a:lnTo>
                    <a:pt x="19768" y="5319"/>
                  </a:lnTo>
                  <a:lnTo>
                    <a:pt x="19308" y="5364"/>
                  </a:lnTo>
                  <a:lnTo>
                    <a:pt x="18838" y="5393"/>
                  </a:lnTo>
                  <a:lnTo>
                    <a:pt x="18369" y="5423"/>
                  </a:lnTo>
                  <a:lnTo>
                    <a:pt x="17890" y="5438"/>
                  </a:lnTo>
                  <a:lnTo>
                    <a:pt x="17401" y="5446"/>
                  </a:lnTo>
                  <a:lnTo>
                    <a:pt x="16912" y="5446"/>
                  </a:lnTo>
                  <a:lnTo>
                    <a:pt x="16414" y="5438"/>
                  </a:lnTo>
                  <a:lnTo>
                    <a:pt x="15906" y="5423"/>
                  </a:lnTo>
                  <a:lnTo>
                    <a:pt x="15398" y="5393"/>
                  </a:lnTo>
                  <a:lnTo>
                    <a:pt x="14881" y="5364"/>
                  </a:lnTo>
                  <a:lnTo>
                    <a:pt x="14354" y="5319"/>
                  </a:lnTo>
                  <a:lnTo>
                    <a:pt x="13817" y="5266"/>
                  </a:lnTo>
                  <a:lnTo>
                    <a:pt x="13281" y="5207"/>
                  </a:lnTo>
                  <a:lnTo>
                    <a:pt x="12754" y="5132"/>
                  </a:lnTo>
                  <a:lnTo>
                    <a:pt x="12227" y="5057"/>
                  </a:lnTo>
                  <a:lnTo>
                    <a:pt x="11719" y="4975"/>
                  </a:lnTo>
                  <a:lnTo>
                    <a:pt x="11221" y="4886"/>
                  </a:lnTo>
                  <a:lnTo>
                    <a:pt x="10722" y="4788"/>
                  </a:lnTo>
                  <a:lnTo>
                    <a:pt x="10234" y="4684"/>
                  </a:lnTo>
                  <a:lnTo>
                    <a:pt x="9755" y="4579"/>
                  </a:lnTo>
                  <a:lnTo>
                    <a:pt x="9276" y="4460"/>
                  </a:lnTo>
                  <a:lnTo>
                    <a:pt x="8816" y="4340"/>
                  </a:lnTo>
                  <a:lnTo>
                    <a:pt x="8356" y="4213"/>
                  </a:lnTo>
                  <a:lnTo>
                    <a:pt x="7905" y="4079"/>
                  </a:lnTo>
                  <a:lnTo>
                    <a:pt x="7455" y="3937"/>
                  </a:lnTo>
                  <a:lnTo>
                    <a:pt x="7024" y="3788"/>
                  </a:lnTo>
                  <a:lnTo>
                    <a:pt x="6593" y="3638"/>
                  </a:lnTo>
                  <a:lnTo>
                    <a:pt x="6171" y="3481"/>
                  </a:lnTo>
                  <a:lnTo>
                    <a:pt x="5749" y="3317"/>
                  </a:lnTo>
                  <a:lnTo>
                    <a:pt x="5347" y="3145"/>
                  </a:lnTo>
                  <a:lnTo>
                    <a:pt x="4945" y="2973"/>
                  </a:lnTo>
                  <a:lnTo>
                    <a:pt x="4552" y="2794"/>
                  </a:lnTo>
                  <a:lnTo>
                    <a:pt x="4159" y="2607"/>
                  </a:lnTo>
                  <a:lnTo>
                    <a:pt x="3776" y="2421"/>
                  </a:lnTo>
                  <a:lnTo>
                    <a:pt x="3402" y="2219"/>
                  </a:lnTo>
                  <a:lnTo>
                    <a:pt x="3038" y="2025"/>
                  </a:lnTo>
                  <a:lnTo>
                    <a:pt x="2674" y="1816"/>
                  </a:lnTo>
                  <a:lnTo>
                    <a:pt x="2319" y="1607"/>
                  </a:lnTo>
                  <a:lnTo>
                    <a:pt x="1965" y="1390"/>
                  </a:lnTo>
                  <a:lnTo>
                    <a:pt x="1629" y="1166"/>
                  </a:lnTo>
                  <a:lnTo>
                    <a:pt x="1284" y="942"/>
                  </a:lnTo>
                  <a:lnTo>
                    <a:pt x="958" y="718"/>
                  </a:lnTo>
                  <a:lnTo>
                    <a:pt x="633" y="479"/>
                  </a:lnTo>
                  <a:lnTo>
                    <a:pt x="317" y="2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673;p35">
              <a:extLst>
                <a:ext uri="{FF2B5EF4-FFF2-40B4-BE49-F238E27FC236}">
                  <a16:creationId xmlns:a16="http://schemas.microsoft.com/office/drawing/2014/main" id="{BD035BBC-00B1-9B4C-84C8-7468B5EAF4F0}"/>
                </a:ext>
              </a:extLst>
            </p:cNvPr>
            <p:cNvSpPr/>
            <p:nvPr/>
          </p:nvSpPr>
          <p:spPr>
            <a:xfrm>
              <a:off x="-3623425" y="2122600"/>
              <a:ext cx="582125" cy="79775"/>
            </a:xfrm>
            <a:custGeom>
              <a:avLst/>
              <a:gdLst/>
              <a:ahLst/>
              <a:cxnLst/>
              <a:rect l="l" t="t" r="r" b="b"/>
              <a:pathLst>
                <a:path w="23285" h="3191" extrusionOk="0">
                  <a:moveTo>
                    <a:pt x="1" y="1"/>
                  </a:moveTo>
                  <a:lnTo>
                    <a:pt x="30" y="792"/>
                  </a:lnTo>
                  <a:lnTo>
                    <a:pt x="77" y="1584"/>
                  </a:lnTo>
                  <a:lnTo>
                    <a:pt x="116" y="2391"/>
                  </a:lnTo>
                  <a:lnTo>
                    <a:pt x="144" y="3190"/>
                  </a:lnTo>
                  <a:lnTo>
                    <a:pt x="23285" y="3190"/>
                  </a:lnTo>
                  <a:lnTo>
                    <a:pt x="23246" y="2832"/>
                  </a:lnTo>
                  <a:lnTo>
                    <a:pt x="23208" y="2466"/>
                  </a:lnTo>
                  <a:lnTo>
                    <a:pt x="23160" y="1734"/>
                  </a:lnTo>
                  <a:lnTo>
                    <a:pt x="23112" y="994"/>
                  </a:lnTo>
                  <a:lnTo>
                    <a:pt x="23064" y="255"/>
                  </a:lnTo>
                  <a:lnTo>
                    <a:pt x="21627" y="322"/>
                  </a:lnTo>
                  <a:lnTo>
                    <a:pt x="20190" y="374"/>
                  </a:lnTo>
                  <a:lnTo>
                    <a:pt x="18753" y="412"/>
                  </a:lnTo>
                  <a:lnTo>
                    <a:pt x="17306" y="441"/>
                  </a:lnTo>
                  <a:lnTo>
                    <a:pt x="15868" y="456"/>
                  </a:lnTo>
                  <a:lnTo>
                    <a:pt x="14422" y="464"/>
                  </a:lnTo>
                  <a:lnTo>
                    <a:pt x="12975" y="456"/>
                  </a:lnTo>
                  <a:lnTo>
                    <a:pt x="11537" y="441"/>
                  </a:lnTo>
                  <a:lnTo>
                    <a:pt x="10091" y="419"/>
                  </a:lnTo>
                  <a:lnTo>
                    <a:pt x="8644" y="382"/>
                  </a:lnTo>
                  <a:lnTo>
                    <a:pt x="7197" y="337"/>
                  </a:lnTo>
                  <a:lnTo>
                    <a:pt x="5759" y="285"/>
                  </a:lnTo>
                  <a:lnTo>
                    <a:pt x="4313" y="225"/>
                  </a:lnTo>
                  <a:lnTo>
                    <a:pt x="2875" y="158"/>
                  </a:lnTo>
                  <a:lnTo>
                    <a:pt x="1438" y="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674;p35">
              <a:extLst>
                <a:ext uri="{FF2B5EF4-FFF2-40B4-BE49-F238E27FC236}">
                  <a16:creationId xmlns:a16="http://schemas.microsoft.com/office/drawing/2014/main" id="{F7D4D786-D1DA-C642-ACBA-84B0E486B4A5}"/>
                </a:ext>
              </a:extLst>
            </p:cNvPr>
            <p:cNvSpPr/>
            <p:nvPr/>
          </p:nvSpPr>
          <p:spPr>
            <a:xfrm>
              <a:off x="-3642575" y="1753625"/>
              <a:ext cx="605350" cy="164900"/>
            </a:xfrm>
            <a:custGeom>
              <a:avLst/>
              <a:gdLst/>
              <a:ahLst/>
              <a:cxnLst/>
              <a:rect l="l" t="t" r="r" b="b"/>
              <a:pathLst>
                <a:path w="24214" h="6596" extrusionOk="0">
                  <a:moveTo>
                    <a:pt x="0" y="0"/>
                  </a:moveTo>
                  <a:lnTo>
                    <a:pt x="115" y="1651"/>
                  </a:lnTo>
                  <a:lnTo>
                    <a:pt x="221" y="3309"/>
                  </a:lnTo>
                  <a:lnTo>
                    <a:pt x="412" y="6596"/>
                  </a:lnTo>
                  <a:lnTo>
                    <a:pt x="1850" y="6529"/>
                  </a:lnTo>
                  <a:lnTo>
                    <a:pt x="3306" y="6461"/>
                  </a:lnTo>
                  <a:lnTo>
                    <a:pt x="6238" y="6312"/>
                  </a:lnTo>
                  <a:lnTo>
                    <a:pt x="7714" y="6237"/>
                  </a:lnTo>
                  <a:lnTo>
                    <a:pt x="9199" y="6170"/>
                  </a:lnTo>
                  <a:lnTo>
                    <a:pt x="10684" y="6110"/>
                  </a:lnTo>
                  <a:lnTo>
                    <a:pt x="12169" y="6066"/>
                  </a:lnTo>
                  <a:lnTo>
                    <a:pt x="13654" y="6028"/>
                  </a:lnTo>
                  <a:lnTo>
                    <a:pt x="15130" y="6006"/>
                  </a:lnTo>
                  <a:lnTo>
                    <a:pt x="16606" y="6006"/>
                  </a:lnTo>
                  <a:lnTo>
                    <a:pt x="17334" y="6013"/>
                  </a:lnTo>
                  <a:lnTo>
                    <a:pt x="18062" y="6028"/>
                  </a:lnTo>
                  <a:lnTo>
                    <a:pt x="18790" y="6043"/>
                  </a:lnTo>
                  <a:lnTo>
                    <a:pt x="19519" y="6073"/>
                  </a:lnTo>
                  <a:lnTo>
                    <a:pt x="20247" y="6103"/>
                  </a:lnTo>
                  <a:lnTo>
                    <a:pt x="20965" y="6148"/>
                  </a:lnTo>
                  <a:lnTo>
                    <a:pt x="21674" y="6193"/>
                  </a:lnTo>
                  <a:lnTo>
                    <a:pt x="22393" y="6245"/>
                  </a:lnTo>
                  <a:lnTo>
                    <a:pt x="23093" y="6312"/>
                  </a:lnTo>
                  <a:lnTo>
                    <a:pt x="23802" y="6379"/>
                  </a:lnTo>
                  <a:lnTo>
                    <a:pt x="23869" y="5162"/>
                  </a:lnTo>
                  <a:lnTo>
                    <a:pt x="23965" y="3944"/>
                  </a:lnTo>
                  <a:lnTo>
                    <a:pt x="24080" y="2727"/>
                  </a:lnTo>
                  <a:lnTo>
                    <a:pt x="24214" y="1517"/>
                  </a:lnTo>
                  <a:lnTo>
                    <a:pt x="21215" y="1457"/>
                  </a:lnTo>
                  <a:lnTo>
                    <a:pt x="18177" y="1390"/>
                  </a:lnTo>
                  <a:lnTo>
                    <a:pt x="16654" y="1352"/>
                  </a:lnTo>
                  <a:lnTo>
                    <a:pt x="15120" y="1300"/>
                  </a:lnTo>
                  <a:lnTo>
                    <a:pt x="13578" y="1248"/>
                  </a:lnTo>
                  <a:lnTo>
                    <a:pt x="12045" y="1173"/>
                  </a:lnTo>
                  <a:lnTo>
                    <a:pt x="10512" y="1098"/>
                  </a:lnTo>
                  <a:lnTo>
                    <a:pt x="8978" y="1001"/>
                  </a:lnTo>
                  <a:lnTo>
                    <a:pt x="8221" y="942"/>
                  </a:lnTo>
                  <a:lnTo>
                    <a:pt x="7455" y="889"/>
                  </a:lnTo>
                  <a:lnTo>
                    <a:pt x="6698" y="822"/>
                  </a:lnTo>
                  <a:lnTo>
                    <a:pt x="5941" y="755"/>
                  </a:lnTo>
                  <a:lnTo>
                    <a:pt x="5184" y="680"/>
                  </a:lnTo>
                  <a:lnTo>
                    <a:pt x="4437" y="598"/>
                  </a:lnTo>
                  <a:lnTo>
                    <a:pt x="3689" y="516"/>
                  </a:lnTo>
                  <a:lnTo>
                    <a:pt x="2942" y="426"/>
                  </a:lnTo>
                  <a:lnTo>
                    <a:pt x="2204" y="329"/>
                  </a:lnTo>
                  <a:lnTo>
                    <a:pt x="1466" y="225"/>
                  </a:lnTo>
                  <a:lnTo>
                    <a:pt x="728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675;p35">
              <a:extLst>
                <a:ext uri="{FF2B5EF4-FFF2-40B4-BE49-F238E27FC236}">
                  <a16:creationId xmlns:a16="http://schemas.microsoft.com/office/drawing/2014/main" id="{2DBBD70E-0AD5-FF49-B633-25AD86A2D9C0}"/>
                </a:ext>
              </a:extLst>
            </p:cNvPr>
            <p:cNvSpPr/>
            <p:nvPr/>
          </p:nvSpPr>
          <p:spPr>
            <a:xfrm>
              <a:off x="-3629400" y="1961450"/>
              <a:ext cx="579725" cy="116175"/>
            </a:xfrm>
            <a:custGeom>
              <a:avLst/>
              <a:gdLst/>
              <a:ahLst/>
              <a:cxnLst/>
              <a:rect l="l" t="t" r="r" b="b"/>
              <a:pathLst>
                <a:path w="23189" h="4647" extrusionOk="0">
                  <a:moveTo>
                    <a:pt x="0" y="1"/>
                  </a:moveTo>
                  <a:lnTo>
                    <a:pt x="163" y="4647"/>
                  </a:lnTo>
                  <a:lnTo>
                    <a:pt x="3047" y="4587"/>
                  </a:lnTo>
                  <a:lnTo>
                    <a:pt x="5931" y="4520"/>
                  </a:lnTo>
                  <a:lnTo>
                    <a:pt x="8806" y="4445"/>
                  </a:lnTo>
                  <a:lnTo>
                    <a:pt x="11690" y="4363"/>
                  </a:lnTo>
                  <a:lnTo>
                    <a:pt x="17439" y="4191"/>
                  </a:lnTo>
                  <a:lnTo>
                    <a:pt x="20314" y="4116"/>
                  </a:lnTo>
                  <a:lnTo>
                    <a:pt x="23188" y="4049"/>
                  </a:lnTo>
                  <a:lnTo>
                    <a:pt x="23169" y="3086"/>
                  </a:lnTo>
                  <a:lnTo>
                    <a:pt x="23160" y="2130"/>
                  </a:lnTo>
                  <a:lnTo>
                    <a:pt x="23160" y="1181"/>
                  </a:lnTo>
                  <a:lnTo>
                    <a:pt x="23169" y="710"/>
                  </a:lnTo>
                  <a:lnTo>
                    <a:pt x="23188" y="232"/>
                  </a:lnTo>
                  <a:lnTo>
                    <a:pt x="22489" y="300"/>
                  </a:lnTo>
                  <a:lnTo>
                    <a:pt x="21789" y="367"/>
                  </a:lnTo>
                  <a:lnTo>
                    <a:pt x="21080" y="419"/>
                  </a:lnTo>
                  <a:lnTo>
                    <a:pt x="20371" y="464"/>
                  </a:lnTo>
                  <a:lnTo>
                    <a:pt x="19662" y="501"/>
                  </a:lnTo>
                  <a:lnTo>
                    <a:pt x="18944" y="539"/>
                  </a:lnTo>
                  <a:lnTo>
                    <a:pt x="18225" y="561"/>
                  </a:lnTo>
                  <a:lnTo>
                    <a:pt x="17506" y="576"/>
                  </a:lnTo>
                  <a:lnTo>
                    <a:pt x="16778" y="591"/>
                  </a:lnTo>
                  <a:lnTo>
                    <a:pt x="16050" y="598"/>
                  </a:lnTo>
                  <a:lnTo>
                    <a:pt x="14593" y="598"/>
                  </a:lnTo>
                  <a:lnTo>
                    <a:pt x="13127" y="576"/>
                  </a:lnTo>
                  <a:lnTo>
                    <a:pt x="11652" y="539"/>
                  </a:lnTo>
                  <a:lnTo>
                    <a:pt x="10186" y="494"/>
                  </a:lnTo>
                  <a:lnTo>
                    <a:pt x="8710" y="434"/>
                  </a:lnTo>
                  <a:lnTo>
                    <a:pt x="7244" y="367"/>
                  </a:lnTo>
                  <a:lnTo>
                    <a:pt x="5778" y="292"/>
                  </a:lnTo>
                  <a:lnTo>
                    <a:pt x="2865" y="135"/>
                  </a:lnTo>
                  <a:lnTo>
                    <a:pt x="1428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676;p35">
              <a:extLst>
                <a:ext uri="{FF2B5EF4-FFF2-40B4-BE49-F238E27FC236}">
                  <a16:creationId xmlns:a16="http://schemas.microsoft.com/office/drawing/2014/main" id="{74415AF0-4A06-FF43-B311-19C0B551DDF2}"/>
                </a:ext>
              </a:extLst>
            </p:cNvPr>
            <p:cNvSpPr/>
            <p:nvPr/>
          </p:nvSpPr>
          <p:spPr>
            <a:xfrm>
              <a:off x="-4060350" y="360050"/>
              <a:ext cx="1789200" cy="394775"/>
            </a:xfrm>
            <a:custGeom>
              <a:avLst/>
              <a:gdLst/>
              <a:ahLst/>
              <a:cxnLst/>
              <a:rect l="l" t="t" r="r" b="b"/>
              <a:pathLst>
                <a:path w="71568" h="15791" extrusionOk="0">
                  <a:moveTo>
                    <a:pt x="71568" y="0"/>
                  </a:moveTo>
                  <a:lnTo>
                    <a:pt x="67160" y="180"/>
                  </a:lnTo>
                  <a:lnTo>
                    <a:pt x="62723" y="344"/>
                  </a:lnTo>
                  <a:lnTo>
                    <a:pt x="58268" y="493"/>
                  </a:lnTo>
                  <a:lnTo>
                    <a:pt x="53793" y="628"/>
                  </a:lnTo>
                  <a:lnTo>
                    <a:pt x="51551" y="688"/>
                  </a:lnTo>
                  <a:lnTo>
                    <a:pt x="49309" y="747"/>
                  </a:lnTo>
                  <a:lnTo>
                    <a:pt x="47057" y="800"/>
                  </a:lnTo>
                  <a:lnTo>
                    <a:pt x="44805" y="844"/>
                  </a:lnTo>
                  <a:lnTo>
                    <a:pt x="42554" y="882"/>
                  </a:lnTo>
                  <a:lnTo>
                    <a:pt x="40302" y="919"/>
                  </a:lnTo>
                  <a:lnTo>
                    <a:pt x="38050" y="949"/>
                  </a:lnTo>
                  <a:lnTo>
                    <a:pt x="35798" y="971"/>
                  </a:lnTo>
                  <a:lnTo>
                    <a:pt x="33537" y="986"/>
                  </a:lnTo>
                  <a:lnTo>
                    <a:pt x="31285" y="994"/>
                  </a:lnTo>
                  <a:lnTo>
                    <a:pt x="26782" y="994"/>
                  </a:lnTo>
                  <a:lnTo>
                    <a:pt x="24530" y="979"/>
                  </a:lnTo>
                  <a:lnTo>
                    <a:pt x="22278" y="956"/>
                  </a:lnTo>
                  <a:lnTo>
                    <a:pt x="20036" y="927"/>
                  </a:lnTo>
                  <a:lnTo>
                    <a:pt x="17784" y="889"/>
                  </a:lnTo>
                  <a:lnTo>
                    <a:pt x="15552" y="837"/>
                  </a:lnTo>
                  <a:lnTo>
                    <a:pt x="13310" y="785"/>
                  </a:lnTo>
                  <a:lnTo>
                    <a:pt x="11077" y="717"/>
                  </a:lnTo>
                  <a:lnTo>
                    <a:pt x="8854" y="643"/>
                  </a:lnTo>
                  <a:lnTo>
                    <a:pt x="6631" y="553"/>
                  </a:lnTo>
                  <a:lnTo>
                    <a:pt x="4418" y="456"/>
                  </a:lnTo>
                  <a:lnTo>
                    <a:pt x="2204" y="351"/>
                  </a:lnTo>
                  <a:lnTo>
                    <a:pt x="0" y="239"/>
                  </a:lnTo>
                  <a:lnTo>
                    <a:pt x="355" y="777"/>
                  </a:lnTo>
                  <a:lnTo>
                    <a:pt x="709" y="1315"/>
                  </a:lnTo>
                  <a:lnTo>
                    <a:pt x="1083" y="1830"/>
                  </a:lnTo>
                  <a:lnTo>
                    <a:pt x="1457" y="2346"/>
                  </a:lnTo>
                  <a:lnTo>
                    <a:pt x="1840" y="2846"/>
                  </a:lnTo>
                  <a:lnTo>
                    <a:pt x="2233" y="3339"/>
                  </a:lnTo>
                  <a:lnTo>
                    <a:pt x="2635" y="3817"/>
                  </a:lnTo>
                  <a:lnTo>
                    <a:pt x="3038" y="4288"/>
                  </a:lnTo>
                  <a:lnTo>
                    <a:pt x="3459" y="4751"/>
                  </a:lnTo>
                  <a:lnTo>
                    <a:pt x="3881" y="5199"/>
                  </a:lnTo>
                  <a:lnTo>
                    <a:pt x="4312" y="5640"/>
                  </a:lnTo>
                  <a:lnTo>
                    <a:pt x="4753" y="6065"/>
                  </a:lnTo>
                  <a:lnTo>
                    <a:pt x="5203" y="6491"/>
                  </a:lnTo>
                  <a:lnTo>
                    <a:pt x="5663" y="6902"/>
                  </a:lnTo>
                  <a:lnTo>
                    <a:pt x="6123" y="7298"/>
                  </a:lnTo>
                  <a:lnTo>
                    <a:pt x="6593" y="7686"/>
                  </a:lnTo>
                  <a:lnTo>
                    <a:pt x="7062" y="8067"/>
                  </a:lnTo>
                  <a:lnTo>
                    <a:pt x="7551" y="8441"/>
                  </a:lnTo>
                  <a:lnTo>
                    <a:pt x="8040" y="8799"/>
                  </a:lnTo>
                  <a:lnTo>
                    <a:pt x="8538" y="9150"/>
                  </a:lnTo>
                  <a:lnTo>
                    <a:pt x="9036" y="9494"/>
                  </a:lnTo>
                  <a:lnTo>
                    <a:pt x="9544" y="9822"/>
                  </a:lnTo>
                  <a:lnTo>
                    <a:pt x="10061" y="10151"/>
                  </a:lnTo>
                  <a:lnTo>
                    <a:pt x="10579" y="10465"/>
                  </a:lnTo>
                  <a:lnTo>
                    <a:pt x="11106" y="10764"/>
                  </a:lnTo>
                  <a:lnTo>
                    <a:pt x="11633" y="11062"/>
                  </a:lnTo>
                  <a:lnTo>
                    <a:pt x="12179" y="11346"/>
                  </a:lnTo>
                  <a:lnTo>
                    <a:pt x="12716" y="11623"/>
                  </a:lnTo>
                  <a:lnTo>
                    <a:pt x="13262" y="11884"/>
                  </a:lnTo>
                  <a:lnTo>
                    <a:pt x="13817" y="12145"/>
                  </a:lnTo>
                  <a:lnTo>
                    <a:pt x="14373" y="12392"/>
                  </a:lnTo>
                  <a:lnTo>
                    <a:pt x="14939" y="12631"/>
                  </a:lnTo>
                  <a:lnTo>
                    <a:pt x="15513" y="12855"/>
                  </a:lnTo>
                  <a:lnTo>
                    <a:pt x="16079" y="13079"/>
                  </a:lnTo>
                  <a:lnTo>
                    <a:pt x="16663" y="13288"/>
                  </a:lnTo>
                  <a:lnTo>
                    <a:pt x="17238" y="13490"/>
                  </a:lnTo>
                  <a:lnTo>
                    <a:pt x="17823" y="13684"/>
                  </a:lnTo>
                  <a:lnTo>
                    <a:pt x="18417" y="13871"/>
                  </a:lnTo>
                  <a:lnTo>
                    <a:pt x="19011" y="14050"/>
                  </a:lnTo>
                  <a:lnTo>
                    <a:pt x="19605" y="14214"/>
                  </a:lnTo>
                  <a:lnTo>
                    <a:pt x="20209" y="14371"/>
                  </a:lnTo>
                  <a:lnTo>
                    <a:pt x="20812" y="14521"/>
                  </a:lnTo>
                  <a:lnTo>
                    <a:pt x="21426" y="14663"/>
                  </a:lnTo>
                  <a:lnTo>
                    <a:pt x="22029" y="14797"/>
                  </a:lnTo>
                  <a:lnTo>
                    <a:pt x="22652" y="14924"/>
                  </a:lnTo>
                  <a:lnTo>
                    <a:pt x="23265" y="15036"/>
                  </a:lnTo>
                  <a:lnTo>
                    <a:pt x="23888" y="15141"/>
                  </a:lnTo>
                  <a:lnTo>
                    <a:pt x="24511" y="15245"/>
                  </a:lnTo>
                  <a:lnTo>
                    <a:pt x="25134" y="15335"/>
                  </a:lnTo>
                  <a:lnTo>
                    <a:pt x="25766" y="15417"/>
                  </a:lnTo>
                  <a:lnTo>
                    <a:pt x="26399" y="15492"/>
                  </a:lnTo>
                  <a:lnTo>
                    <a:pt x="27031" y="15559"/>
                  </a:lnTo>
                  <a:lnTo>
                    <a:pt x="27663" y="15611"/>
                  </a:lnTo>
                  <a:lnTo>
                    <a:pt x="28305" y="15663"/>
                  </a:lnTo>
                  <a:lnTo>
                    <a:pt x="28938" y="15701"/>
                  </a:lnTo>
                  <a:lnTo>
                    <a:pt x="29580" y="15738"/>
                  </a:lnTo>
                  <a:lnTo>
                    <a:pt x="30222" y="15761"/>
                  </a:lnTo>
                  <a:lnTo>
                    <a:pt x="30864" y="15783"/>
                  </a:lnTo>
                  <a:lnTo>
                    <a:pt x="31515" y="15790"/>
                  </a:lnTo>
                  <a:lnTo>
                    <a:pt x="32157" y="15790"/>
                  </a:lnTo>
                  <a:lnTo>
                    <a:pt x="32809" y="15783"/>
                  </a:lnTo>
                  <a:lnTo>
                    <a:pt x="33451" y="15768"/>
                  </a:lnTo>
                  <a:lnTo>
                    <a:pt x="34102" y="15746"/>
                  </a:lnTo>
                  <a:lnTo>
                    <a:pt x="34754" y="15716"/>
                  </a:lnTo>
                  <a:lnTo>
                    <a:pt x="35405" y="15686"/>
                  </a:lnTo>
                  <a:lnTo>
                    <a:pt x="36057" y="15641"/>
                  </a:lnTo>
                  <a:lnTo>
                    <a:pt x="36709" y="15589"/>
                  </a:lnTo>
                  <a:lnTo>
                    <a:pt x="37360" y="15529"/>
                  </a:lnTo>
                  <a:lnTo>
                    <a:pt x="38002" y="15462"/>
                  </a:lnTo>
                  <a:lnTo>
                    <a:pt x="38654" y="15387"/>
                  </a:lnTo>
                  <a:lnTo>
                    <a:pt x="39305" y="15305"/>
                  </a:lnTo>
                  <a:lnTo>
                    <a:pt x="39957" y="15215"/>
                  </a:lnTo>
                  <a:lnTo>
                    <a:pt x="40608" y="15118"/>
                  </a:lnTo>
                  <a:lnTo>
                    <a:pt x="41260" y="15014"/>
                  </a:lnTo>
                  <a:lnTo>
                    <a:pt x="41902" y="14902"/>
                  </a:lnTo>
                  <a:lnTo>
                    <a:pt x="42554" y="14790"/>
                  </a:lnTo>
                  <a:lnTo>
                    <a:pt x="43196" y="14663"/>
                  </a:lnTo>
                  <a:lnTo>
                    <a:pt x="43838" y="14528"/>
                  </a:lnTo>
                  <a:lnTo>
                    <a:pt x="44480" y="14394"/>
                  </a:lnTo>
                  <a:lnTo>
                    <a:pt x="45122" y="14244"/>
                  </a:lnTo>
                  <a:lnTo>
                    <a:pt x="45764" y="14095"/>
                  </a:lnTo>
                  <a:lnTo>
                    <a:pt x="46406" y="13931"/>
                  </a:lnTo>
                  <a:lnTo>
                    <a:pt x="47038" y="13766"/>
                  </a:lnTo>
                  <a:lnTo>
                    <a:pt x="47670" y="13594"/>
                  </a:lnTo>
                  <a:lnTo>
                    <a:pt x="48303" y="13415"/>
                  </a:lnTo>
                  <a:lnTo>
                    <a:pt x="48935" y="13228"/>
                  </a:lnTo>
                  <a:lnTo>
                    <a:pt x="49568" y="13034"/>
                  </a:lnTo>
                  <a:lnTo>
                    <a:pt x="50190" y="12833"/>
                  </a:lnTo>
                  <a:lnTo>
                    <a:pt x="50813" y="12631"/>
                  </a:lnTo>
                  <a:lnTo>
                    <a:pt x="51426" y="12414"/>
                  </a:lnTo>
                  <a:lnTo>
                    <a:pt x="52049" y="12198"/>
                  </a:lnTo>
                  <a:lnTo>
                    <a:pt x="52662" y="11974"/>
                  </a:lnTo>
                  <a:lnTo>
                    <a:pt x="53276" y="11742"/>
                  </a:lnTo>
                  <a:lnTo>
                    <a:pt x="53879" y="11503"/>
                  </a:lnTo>
                  <a:lnTo>
                    <a:pt x="54483" y="11257"/>
                  </a:lnTo>
                  <a:lnTo>
                    <a:pt x="55077" y="11010"/>
                  </a:lnTo>
                  <a:lnTo>
                    <a:pt x="55681" y="10756"/>
                  </a:lnTo>
                  <a:lnTo>
                    <a:pt x="56265" y="10487"/>
                  </a:lnTo>
                  <a:lnTo>
                    <a:pt x="56859" y="10218"/>
                  </a:lnTo>
                  <a:lnTo>
                    <a:pt x="57444" y="9949"/>
                  </a:lnTo>
                  <a:lnTo>
                    <a:pt x="58019" y="9666"/>
                  </a:lnTo>
                  <a:lnTo>
                    <a:pt x="58594" y="9382"/>
                  </a:lnTo>
                  <a:lnTo>
                    <a:pt x="59169" y="9091"/>
                  </a:lnTo>
                  <a:lnTo>
                    <a:pt x="59734" y="8792"/>
                  </a:lnTo>
                  <a:lnTo>
                    <a:pt x="60290" y="8486"/>
                  </a:lnTo>
                  <a:lnTo>
                    <a:pt x="60845" y="8172"/>
                  </a:lnTo>
                  <a:lnTo>
                    <a:pt x="61401" y="7858"/>
                  </a:lnTo>
                  <a:lnTo>
                    <a:pt x="61947" y="7537"/>
                  </a:lnTo>
                  <a:lnTo>
                    <a:pt x="62484" y="7208"/>
                  </a:lnTo>
                  <a:lnTo>
                    <a:pt x="63021" y="6880"/>
                  </a:lnTo>
                  <a:lnTo>
                    <a:pt x="63557" y="6543"/>
                  </a:lnTo>
                  <a:lnTo>
                    <a:pt x="64075" y="6200"/>
                  </a:lnTo>
                  <a:lnTo>
                    <a:pt x="64592" y="5849"/>
                  </a:lnTo>
                  <a:lnTo>
                    <a:pt x="65109" y="5498"/>
                  </a:lnTo>
                  <a:lnTo>
                    <a:pt x="65608" y="5139"/>
                  </a:lnTo>
                  <a:lnTo>
                    <a:pt x="66115" y="4773"/>
                  </a:lnTo>
                  <a:lnTo>
                    <a:pt x="66604" y="4400"/>
                  </a:lnTo>
                  <a:lnTo>
                    <a:pt x="67093" y="4026"/>
                  </a:lnTo>
                  <a:lnTo>
                    <a:pt x="67572" y="3645"/>
                  </a:lnTo>
                  <a:lnTo>
                    <a:pt x="68041" y="3264"/>
                  </a:lnTo>
                  <a:lnTo>
                    <a:pt x="68511" y="2869"/>
                  </a:lnTo>
                  <a:lnTo>
                    <a:pt x="68971" y="2473"/>
                  </a:lnTo>
                  <a:lnTo>
                    <a:pt x="69421" y="2077"/>
                  </a:lnTo>
                  <a:lnTo>
                    <a:pt x="69862" y="1666"/>
                  </a:lnTo>
                  <a:lnTo>
                    <a:pt x="70303" y="1263"/>
                  </a:lnTo>
                  <a:lnTo>
                    <a:pt x="70734" y="844"/>
                  </a:lnTo>
                  <a:lnTo>
                    <a:pt x="71156" y="426"/>
                  </a:lnTo>
                  <a:lnTo>
                    <a:pt x="7156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677;p35">
              <a:extLst>
                <a:ext uri="{FF2B5EF4-FFF2-40B4-BE49-F238E27FC236}">
                  <a16:creationId xmlns:a16="http://schemas.microsoft.com/office/drawing/2014/main" id="{8D7A59D4-564A-374D-9F70-0D692C1D4351}"/>
                </a:ext>
              </a:extLst>
            </p:cNvPr>
            <p:cNvSpPr/>
            <p:nvPr/>
          </p:nvSpPr>
          <p:spPr>
            <a:xfrm>
              <a:off x="-3391525" y="2699800"/>
              <a:ext cx="332500" cy="252675"/>
            </a:xfrm>
            <a:custGeom>
              <a:avLst/>
              <a:gdLst/>
              <a:ahLst/>
              <a:cxnLst/>
              <a:rect l="l" t="t" r="r" b="b"/>
              <a:pathLst>
                <a:path w="13300" h="10107" extrusionOk="0">
                  <a:moveTo>
                    <a:pt x="6324" y="2383"/>
                  </a:moveTo>
                  <a:lnTo>
                    <a:pt x="6506" y="2390"/>
                  </a:lnTo>
                  <a:lnTo>
                    <a:pt x="6698" y="2405"/>
                  </a:lnTo>
                  <a:lnTo>
                    <a:pt x="6889" y="2428"/>
                  </a:lnTo>
                  <a:lnTo>
                    <a:pt x="7062" y="2450"/>
                  </a:lnTo>
                  <a:lnTo>
                    <a:pt x="7234" y="2487"/>
                  </a:lnTo>
                  <a:lnTo>
                    <a:pt x="7407" y="2525"/>
                  </a:lnTo>
                  <a:lnTo>
                    <a:pt x="7579" y="2562"/>
                  </a:lnTo>
                  <a:lnTo>
                    <a:pt x="7752" y="2614"/>
                  </a:lnTo>
                  <a:lnTo>
                    <a:pt x="7915" y="2667"/>
                  </a:lnTo>
                  <a:lnTo>
                    <a:pt x="8087" y="2726"/>
                  </a:lnTo>
                  <a:lnTo>
                    <a:pt x="8250" y="2786"/>
                  </a:lnTo>
                  <a:lnTo>
                    <a:pt x="8413" y="2853"/>
                  </a:lnTo>
                  <a:lnTo>
                    <a:pt x="8566" y="2928"/>
                  </a:lnTo>
                  <a:lnTo>
                    <a:pt x="8720" y="3003"/>
                  </a:lnTo>
                  <a:lnTo>
                    <a:pt x="8863" y="3085"/>
                  </a:lnTo>
                  <a:lnTo>
                    <a:pt x="9007" y="3175"/>
                  </a:lnTo>
                  <a:lnTo>
                    <a:pt x="9151" y="3264"/>
                  </a:lnTo>
                  <a:lnTo>
                    <a:pt x="9285" y="3354"/>
                  </a:lnTo>
                  <a:lnTo>
                    <a:pt x="9409" y="3451"/>
                  </a:lnTo>
                  <a:lnTo>
                    <a:pt x="9524" y="3556"/>
                  </a:lnTo>
                  <a:lnTo>
                    <a:pt x="9630" y="3660"/>
                  </a:lnTo>
                  <a:lnTo>
                    <a:pt x="9735" y="3772"/>
                  </a:lnTo>
                  <a:lnTo>
                    <a:pt x="9831" y="3884"/>
                  </a:lnTo>
                  <a:lnTo>
                    <a:pt x="9917" y="4004"/>
                  </a:lnTo>
                  <a:lnTo>
                    <a:pt x="9994" y="4123"/>
                  </a:lnTo>
                  <a:lnTo>
                    <a:pt x="10061" y="4250"/>
                  </a:lnTo>
                  <a:lnTo>
                    <a:pt x="10119" y="4377"/>
                  </a:lnTo>
                  <a:lnTo>
                    <a:pt x="10157" y="4512"/>
                  </a:lnTo>
                  <a:lnTo>
                    <a:pt x="10195" y="4646"/>
                  </a:lnTo>
                  <a:lnTo>
                    <a:pt x="10214" y="4781"/>
                  </a:lnTo>
                  <a:lnTo>
                    <a:pt x="10224" y="4922"/>
                  </a:lnTo>
                  <a:lnTo>
                    <a:pt x="10224" y="5064"/>
                  </a:lnTo>
                  <a:lnTo>
                    <a:pt x="10205" y="5214"/>
                  </a:lnTo>
                  <a:lnTo>
                    <a:pt x="10176" y="5356"/>
                  </a:lnTo>
                  <a:lnTo>
                    <a:pt x="10128" y="5513"/>
                  </a:lnTo>
                  <a:lnTo>
                    <a:pt x="10071" y="5669"/>
                  </a:lnTo>
                  <a:lnTo>
                    <a:pt x="9994" y="5834"/>
                  </a:lnTo>
                  <a:lnTo>
                    <a:pt x="9908" y="5983"/>
                  </a:lnTo>
                  <a:lnTo>
                    <a:pt x="9812" y="6132"/>
                  </a:lnTo>
                  <a:lnTo>
                    <a:pt x="9706" y="6274"/>
                  </a:lnTo>
                  <a:lnTo>
                    <a:pt x="9592" y="6409"/>
                  </a:lnTo>
                  <a:lnTo>
                    <a:pt x="9467" y="6536"/>
                  </a:lnTo>
                  <a:lnTo>
                    <a:pt x="9333" y="6663"/>
                  </a:lnTo>
                  <a:lnTo>
                    <a:pt x="9189" y="6782"/>
                  </a:lnTo>
                  <a:lnTo>
                    <a:pt x="9036" y="6894"/>
                  </a:lnTo>
                  <a:lnTo>
                    <a:pt x="8873" y="6999"/>
                  </a:lnTo>
                  <a:lnTo>
                    <a:pt x="8710" y="7096"/>
                  </a:lnTo>
                  <a:lnTo>
                    <a:pt x="8538" y="7193"/>
                  </a:lnTo>
                  <a:lnTo>
                    <a:pt x="8355" y="7275"/>
                  </a:lnTo>
                  <a:lnTo>
                    <a:pt x="8173" y="7357"/>
                  </a:lnTo>
                  <a:lnTo>
                    <a:pt x="7982" y="7432"/>
                  </a:lnTo>
                  <a:lnTo>
                    <a:pt x="7790" y="7492"/>
                  </a:lnTo>
                  <a:lnTo>
                    <a:pt x="7589" y="7552"/>
                  </a:lnTo>
                  <a:lnTo>
                    <a:pt x="7388" y="7604"/>
                  </a:lnTo>
                  <a:lnTo>
                    <a:pt x="7186" y="7649"/>
                  </a:lnTo>
                  <a:lnTo>
                    <a:pt x="6976" y="7679"/>
                  </a:lnTo>
                  <a:lnTo>
                    <a:pt x="6765" y="7708"/>
                  </a:lnTo>
                  <a:lnTo>
                    <a:pt x="6564" y="7723"/>
                  </a:lnTo>
                  <a:lnTo>
                    <a:pt x="6353" y="7738"/>
                  </a:lnTo>
                  <a:lnTo>
                    <a:pt x="6142" y="7738"/>
                  </a:lnTo>
                  <a:lnTo>
                    <a:pt x="5931" y="7731"/>
                  </a:lnTo>
                  <a:lnTo>
                    <a:pt x="5720" y="7716"/>
                  </a:lnTo>
                  <a:lnTo>
                    <a:pt x="5519" y="7694"/>
                  </a:lnTo>
                  <a:lnTo>
                    <a:pt x="5308" y="7656"/>
                  </a:lnTo>
                  <a:lnTo>
                    <a:pt x="5107" y="7619"/>
                  </a:lnTo>
                  <a:lnTo>
                    <a:pt x="4916" y="7567"/>
                  </a:lnTo>
                  <a:lnTo>
                    <a:pt x="4714" y="7499"/>
                  </a:lnTo>
                  <a:lnTo>
                    <a:pt x="4551" y="7455"/>
                  </a:lnTo>
                  <a:lnTo>
                    <a:pt x="4389" y="7417"/>
                  </a:lnTo>
                  <a:lnTo>
                    <a:pt x="4235" y="7395"/>
                  </a:lnTo>
                  <a:lnTo>
                    <a:pt x="4082" y="7387"/>
                  </a:lnTo>
                  <a:lnTo>
                    <a:pt x="3938" y="7387"/>
                  </a:lnTo>
                  <a:lnTo>
                    <a:pt x="3794" y="7402"/>
                  </a:lnTo>
                  <a:lnTo>
                    <a:pt x="3660" y="7425"/>
                  </a:lnTo>
                  <a:lnTo>
                    <a:pt x="3536" y="7462"/>
                  </a:lnTo>
                  <a:lnTo>
                    <a:pt x="3421" y="7313"/>
                  </a:lnTo>
                  <a:lnTo>
                    <a:pt x="3315" y="7163"/>
                  </a:lnTo>
                  <a:lnTo>
                    <a:pt x="3210" y="7014"/>
                  </a:lnTo>
                  <a:lnTo>
                    <a:pt x="3124" y="6857"/>
                  </a:lnTo>
                  <a:lnTo>
                    <a:pt x="3038" y="6693"/>
                  </a:lnTo>
                  <a:lnTo>
                    <a:pt x="2961" y="6528"/>
                  </a:lnTo>
                  <a:lnTo>
                    <a:pt x="2894" y="6364"/>
                  </a:lnTo>
                  <a:lnTo>
                    <a:pt x="2836" y="6192"/>
                  </a:lnTo>
                  <a:lnTo>
                    <a:pt x="2788" y="6020"/>
                  </a:lnTo>
                  <a:lnTo>
                    <a:pt x="2750" y="5849"/>
                  </a:lnTo>
                  <a:lnTo>
                    <a:pt x="2721" y="5669"/>
                  </a:lnTo>
                  <a:lnTo>
                    <a:pt x="2702" y="5490"/>
                  </a:lnTo>
                  <a:lnTo>
                    <a:pt x="2693" y="5303"/>
                  </a:lnTo>
                  <a:lnTo>
                    <a:pt x="2702" y="5117"/>
                  </a:lnTo>
                  <a:lnTo>
                    <a:pt x="2712" y="4930"/>
                  </a:lnTo>
                  <a:lnTo>
                    <a:pt x="2740" y="4736"/>
                  </a:lnTo>
                  <a:lnTo>
                    <a:pt x="2769" y="4586"/>
                  </a:lnTo>
                  <a:lnTo>
                    <a:pt x="2808" y="4444"/>
                  </a:lnTo>
                  <a:lnTo>
                    <a:pt x="2855" y="4303"/>
                  </a:lnTo>
                  <a:lnTo>
                    <a:pt x="2913" y="4161"/>
                  </a:lnTo>
                  <a:lnTo>
                    <a:pt x="2980" y="4026"/>
                  </a:lnTo>
                  <a:lnTo>
                    <a:pt x="3047" y="3899"/>
                  </a:lnTo>
                  <a:lnTo>
                    <a:pt x="3124" y="3772"/>
                  </a:lnTo>
                  <a:lnTo>
                    <a:pt x="3220" y="3653"/>
                  </a:lnTo>
                  <a:lnTo>
                    <a:pt x="3315" y="3541"/>
                  </a:lnTo>
                  <a:lnTo>
                    <a:pt x="3411" y="3429"/>
                  </a:lnTo>
                  <a:lnTo>
                    <a:pt x="3517" y="3324"/>
                  </a:lnTo>
                  <a:lnTo>
                    <a:pt x="3632" y="3227"/>
                  </a:lnTo>
                  <a:lnTo>
                    <a:pt x="3756" y="3130"/>
                  </a:lnTo>
                  <a:lnTo>
                    <a:pt x="3881" y="3040"/>
                  </a:lnTo>
                  <a:lnTo>
                    <a:pt x="4015" y="2958"/>
                  </a:lnTo>
                  <a:lnTo>
                    <a:pt x="4149" y="2876"/>
                  </a:lnTo>
                  <a:lnTo>
                    <a:pt x="4293" y="2801"/>
                  </a:lnTo>
                  <a:lnTo>
                    <a:pt x="4446" y="2734"/>
                  </a:lnTo>
                  <a:lnTo>
                    <a:pt x="4599" y="2674"/>
                  </a:lnTo>
                  <a:lnTo>
                    <a:pt x="4753" y="2614"/>
                  </a:lnTo>
                  <a:lnTo>
                    <a:pt x="4916" y="2562"/>
                  </a:lnTo>
                  <a:lnTo>
                    <a:pt x="5078" y="2517"/>
                  </a:lnTo>
                  <a:lnTo>
                    <a:pt x="5251" y="2480"/>
                  </a:lnTo>
                  <a:lnTo>
                    <a:pt x="5423" y="2450"/>
                  </a:lnTo>
                  <a:lnTo>
                    <a:pt x="5596" y="2420"/>
                  </a:lnTo>
                  <a:lnTo>
                    <a:pt x="5768" y="2405"/>
                  </a:lnTo>
                  <a:lnTo>
                    <a:pt x="5950" y="2390"/>
                  </a:lnTo>
                  <a:lnTo>
                    <a:pt x="6132" y="2383"/>
                  </a:lnTo>
                  <a:close/>
                  <a:moveTo>
                    <a:pt x="6276" y="0"/>
                  </a:moveTo>
                  <a:lnTo>
                    <a:pt x="5941" y="8"/>
                  </a:lnTo>
                  <a:lnTo>
                    <a:pt x="5615" y="30"/>
                  </a:lnTo>
                  <a:lnTo>
                    <a:pt x="5289" y="60"/>
                  </a:lnTo>
                  <a:lnTo>
                    <a:pt x="4963" y="105"/>
                  </a:lnTo>
                  <a:lnTo>
                    <a:pt x="4647" y="165"/>
                  </a:lnTo>
                  <a:lnTo>
                    <a:pt x="4331" y="232"/>
                  </a:lnTo>
                  <a:lnTo>
                    <a:pt x="4015" y="306"/>
                  </a:lnTo>
                  <a:lnTo>
                    <a:pt x="3718" y="396"/>
                  </a:lnTo>
                  <a:lnTo>
                    <a:pt x="3421" y="501"/>
                  </a:lnTo>
                  <a:lnTo>
                    <a:pt x="3133" y="613"/>
                  </a:lnTo>
                  <a:lnTo>
                    <a:pt x="2855" y="740"/>
                  </a:lnTo>
                  <a:lnTo>
                    <a:pt x="2578" y="874"/>
                  </a:lnTo>
                  <a:lnTo>
                    <a:pt x="2319" y="1016"/>
                  </a:lnTo>
                  <a:lnTo>
                    <a:pt x="2070" y="1173"/>
                  </a:lnTo>
                  <a:lnTo>
                    <a:pt x="1830" y="1337"/>
                  </a:lnTo>
                  <a:lnTo>
                    <a:pt x="1600" y="1516"/>
                  </a:lnTo>
                  <a:lnTo>
                    <a:pt x="1389" y="1703"/>
                  </a:lnTo>
                  <a:lnTo>
                    <a:pt x="1179" y="1897"/>
                  </a:lnTo>
                  <a:lnTo>
                    <a:pt x="997" y="2107"/>
                  </a:lnTo>
                  <a:lnTo>
                    <a:pt x="815" y="2323"/>
                  </a:lnTo>
                  <a:lnTo>
                    <a:pt x="652" y="2547"/>
                  </a:lnTo>
                  <a:lnTo>
                    <a:pt x="508" y="2779"/>
                  </a:lnTo>
                  <a:lnTo>
                    <a:pt x="383" y="3025"/>
                  </a:lnTo>
                  <a:lnTo>
                    <a:pt x="268" y="3279"/>
                  </a:lnTo>
                  <a:lnTo>
                    <a:pt x="173" y="3548"/>
                  </a:lnTo>
                  <a:lnTo>
                    <a:pt x="96" y="3817"/>
                  </a:lnTo>
                  <a:lnTo>
                    <a:pt x="58" y="4041"/>
                  </a:lnTo>
                  <a:lnTo>
                    <a:pt x="19" y="4265"/>
                  </a:lnTo>
                  <a:lnTo>
                    <a:pt x="0" y="4489"/>
                  </a:lnTo>
                  <a:lnTo>
                    <a:pt x="0" y="4721"/>
                  </a:lnTo>
                  <a:lnTo>
                    <a:pt x="10" y="4945"/>
                  </a:lnTo>
                  <a:lnTo>
                    <a:pt x="29" y="5176"/>
                  </a:lnTo>
                  <a:lnTo>
                    <a:pt x="58" y="5400"/>
                  </a:lnTo>
                  <a:lnTo>
                    <a:pt x="96" y="5625"/>
                  </a:lnTo>
                  <a:lnTo>
                    <a:pt x="153" y="5856"/>
                  </a:lnTo>
                  <a:lnTo>
                    <a:pt x="220" y="6080"/>
                  </a:lnTo>
                  <a:lnTo>
                    <a:pt x="297" y="6304"/>
                  </a:lnTo>
                  <a:lnTo>
                    <a:pt x="393" y="6521"/>
                  </a:lnTo>
                  <a:lnTo>
                    <a:pt x="489" y="6745"/>
                  </a:lnTo>
                  <a:lnTo>
                    <a:pt x="604" y="6954"/>
                  </a:lnTo>
                  <a:lnTo>
                    <a:pt x="719" y="7171"/>
                  </a:lnTo>
                  <a:lnTo>
                    <a:pt x="853" y="7372"/>
                  </a:lnTo>
                  <a:lnTo>
                    <a:pt x="997" y="7574"/>
                  </a:lnTo>
                  <a:lnTo>
                    <a:pt x="1150" y="7776"/>
                  </a:lnTo>
                  <a:lnTo>
                    <a:pt x="1313" y="7970"/>
                  </a:lnTo>
                  <a:lnTo>
                    <a:pt x="1485" y="8149"/>
                  </a:lnTo>
                  <a:lnTo>
                    <a:pt x="1667" y="8336"/>
                  </a:lnTo>
                  <a:lnTo>
                    <a:pt x="1859" y="8508"/>
                  </a:lnTo>
                  <a:lnTo>
                    <a:pt x="2060" y="8672"/>
                  </a:lnTo>
                  <a:lnTo>
                    <a:pt x="2271" y="8829"/>
                  </a:lnTo>
                  <a:lnTo>
                    <a:pt x="2491" y="8978"/>
                  </a:lnTo>
                  <a:lnTo>
                    <a:pt x="2721" y="9120"/>
                  </a:lnTo>
                  <a:lnTo>
                    <a:pt x="2951" y="9255"/>
                  </a:lnTo>
                  <a:lnTo>
                    <a:pt x="3200" y="9382"/>
                  </a:lnTo>
                  <a:lnTo>
                    <a:pt x="3450" y="9494"/>
                  </a:lnTo>
                  <a:lnTo>
                    <a:pt x="3708" y="9598"/>
                  </a:lnTo>
                  <a:lnTo>
                    <a:pt x="3977" y="9688"/>
                  </a:lnTo>
                  <a:lnTo>
                    <a:pt x="4245" y="9770"/>
                  </a:lnTo>
                  <a:lnTo>
                    <a:pt x="4551" y="9867"/>
                  </a:lnTo>
                  <a:lnTo>
                    <a:pt x="4858" y="9942"/>
                  </a:lnTo>
                  <a:lnTo>
                    <a:pt x="5165" y="10002"/>
                  </a:lnTo>
                  <a:lnTo>
                    <a:pt x="5481" y="10054"/>
                  </a:lnTo>
                  <a:lnTo>
                    <a:pt x="5797" y="10084"/>
                  </a:lnTo>
                  <a:lnTo>
                    <a:pt x="6113" y="10099"/>
                  </a:lnTo>
                  <a:lnTo>
                    <a:pt x="6429" y="10106"/>
                  </a:lnTo>
                  <a:lnTo>
                    <a:pt x="6746" y="10091"/>
                  </a:lnTo>
                  <a:lnTo>
                    <a:pt x="7071" y="10069"/>
                  </a:lnTo>
                  <a:lnTo>
                    <a:pt x="7388" y="10031"/>
                  </a:lnTo>
                  <a:lnTo>
                    <a:pt x="7704" y="9987"/>
                  </a:lnTo>
                  <a:lnTo>
                    <a:pt x="8011" y="9927"/>
                  </a:lnTo>
                  <a:lnTo>
                    <a:pt x="8327" y="9852"/>
                  </a:lnTo>
                  <a:lnTo>
                    <a:pt x="8633" y="9770"/>
                  </a:lnTo>
                  <a:lnTo>
                    <a:pt x="8940" y="9680"/>
                  </a:lnTo>
                  <a:lnTo>
                    <a:pt x="9237" y="9576"/>
                  </a:lnTo>
                  <a:lnTo>
                    <a:pt x="9534" y="9456"/>
                  </a:lnTo>
                  <a:lnTo>
                    <a:pt x="9821" y="9329"/>
                  </a:lnTo>
                  <a:lnTo>
                    <a:pt x="10099" y="9195"/>
                  </a:lnTo>
                  <a:lnTo>
                    <a:pt x="10368" y="9053"/>
                  </a:lnTo>
                  <a:lnTo>
                    <a:pt x="10636" y="8904"/>
                  </a:lnTo>
                  <a:lnTo>
                    <a:pt x="10895" y="8739"/>
                  </a:lnTo>
                  <a:lnTo>
                    <a:pt x="11134" y="8575"/>
                  </a:lnTo>
                  <a:lnTo>
                    <a:pt x="11374" y="8396"/>
                  </a:lnTo>
                  <a:lnTo>
                    <a:pt x="11604" y="8216"/>
                  </a:lnTo>
                  <a:lnTo>
                    <a:pt x="11815" y="8022"/>
                  </a:lnTo>
                  <a:lnTo>
                    <a:pt x="12016" y="7828"/>
                  </a:lnTo>
                  <a:lnTo>
                    <a:pt x="12207" y="7619"/>
                  </a:lnTo>
                  <a:lnTo>
                    <a:pt x="12380" y="7410"/>
                  </a:lnTo>
                  <a:lnTo>
                    <a:pt x="12543" y="7201"/>
                  </a:lnTo>
                  <a:lnTo>
                    <a:pt x="12696" y="6977"/>
                  </a:lnTo>
                  <a:lnTo>
                    <a:pt x="12821" y="6752"/>
                  </a:lnTo>
                  <a:lnTo>
                    <a:pt x="12955" y="6484"/>
                  </a:lnTo>
                  <a:lnTo>
                    <a:pt x="13070" y="6222"/>
                  </a:lnTo>
                  <a:lnTo>
                    <a:pt x="13156" y="5953"/>
                  </a:lnTo>
                  <a:lnTo>
                    <a:pt x="13223" y="5684"/>
                  </a:lnTo>
                  <a:lnTo>
                    <a:pt x="13271" y="5423"/>
                  </a:lnTo>
                  <a:lnTo>
                    <a:pt x="13300" y="5161"/>
                  </a:lnTo>
                  <a:lnTo>
                    <a:pt x="13300" y="4900"/>
                  </a:lnTo>
                  <a:lnTo>
                    <a:pt x="13281" y="4639"/>
                  </a:lnTo>
                  <a:lnTo>
                    <a:pt x="13242" y="4385"/>
                  </a:lnTo>
                  <a:lnTo>
                    <a:pt x="13194" y="4138"/>
                  </a:lnTo>
                  <a:lnTo>
                    <a:pt x="13118" y="3884"/>
                  </a:lnTo>
                  <a:lnTo>
                    <a:pt x="13022" y="3645"/>
                  </a:lnTo>
                  <a:lnTo>
                    <a:pt x="12916" y="3406"/>
                  </a:lnTo>
                  <a:lnTo>
                    <a:pt x="12792" y="3167"/>
                  </a:lnTo>
                  <a:lnTo>
                    <a:pt x="12648" y="2936"/>
                  </a:lnTo>
                  <a:lnTo>
                    <a:pt x="12495" y="2712"/>
                  </a:lnTo>
                  <a:lnTo>
                    <a:pt x="12322" y="2495"/>
                  </a:lnTo>
                  <a:lnTo>
                    <a:pt x="12131" y="2286"/>
                  </a:lnTo>
                  <a:lnTo>
                    <a:pt x="11929" y="2084"/>
                  </a:lnTo>
                  <a:lnTo>
                    <a:pt x="11719" y="1882"/>
                  </a:lnTo>
                  <a:lnTo>
                    <a:pt x="11489" y="1696"/>
                  </a:lnTo>
                  <a:lnTo>
                    <a:pt x="11249" y="1509"/>
                  </a:lnTo>
                  <a:lnTo>
                    <a:pt x="11000" y="1337"/>
                  </a:lnTo>
                  <a:lnTo>
                    <a:pt x="10732" y="1173"/>
                  </a:lnTo>
                  <a:lnTo>
                    <a:pt x="10463" y="1016"/>
                  </a:lnTo>
                  <a:lnTo>
                    <a:pt x="10176" y="874"/>
                  </a:lnTo>
                  <a:lnTo>
                    <a:pt x="9889" y="740"/>
                  </a:lnTo>
                  <a:lnTo>
                    <a:pt x="9582" y="613"/>
                  </a:lnTo>
                  <a:lnTo>
                    <a:pt x="9266" y="493"/>
                  </a:lnTo>
                  <a:lnTo>
                    <a:pt x="8950" y="389"/>
                  </a:lnTo>
                  <a:lnTo>
                    <a:pt x="8624" y="299"/>
                  </a:lnTo>
                  <a:lnTo>
                    <a:pt x="8288" y="217"/>
                  </a:lnTo>
                  <a:lnTo>
                    <a:pt x="7953" y="150"/>
                  </a:lnTo>
                  <a:lnTo>
                    <a:pt x="7618" y="97"/>
                  </a:lnTo>
                  <a:lnTo>
                    <a:pt x="7282" y="53"/>
                  </a:lnTo>
                  <a:lnTo>
                    <a:pt x="6947" y="23"/>
                  </a:lnTo>
                  <a:lnTo>
                    <a:pt x="6612" y="8"/>
                  </a:lnTo>
                  <a:lnTo>
                    <a:pt x="627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678;p35">
              <a:extLst>
                <a:ext uri="{FF2B5EF4-FFF2-40B4-BE49-F238E27FC236}">
                  <a16:creationId xmlns:a16="http://schemas.microsoft.com/office/drawing/2014/main" id="{C4D59293-37A9-4D47-AC6A-044C3F9FEF60}"/>
                </a:ext>
              </a:extLst>
            </p:cNvPr>
            <p:cNvSpPr/>
            <p:nvPr/>
          </p:nvSpPr>
          <p:spPr>
            <a:xfrm>
              <a:off x="-3413575" y="4511275"/>
              <a:ext cx="340650" cy="243525"/>
            </a:xfrm>
            <a:custGeom>
              <a:avLst/>
              <a:gdLst/>
              <a:ahLst/>
              <a:cxnLst/>
              <a:rect l="l" t="t" r="r" b="b"/>
              <a:pathLst>
                <a:path w="13626" h="9741" extrusionOk="0">
                  <a:moveTo>
                    <a:pt x="5635" y="0"/>
                  </a:moveTo>
                  <a:lnTo>
                    <a:pt x="5462" y="8"/>
                  </a:lnTo>
                  <a:lnTo>
                    <a:pt x="5127" y="38"/>
                  </a:lnTo>
                  <a:lnTo>
                    <a:pt x="4801" y="83"/>
                  </a:lnTo>
                  <a:lnTo>
                    <a:pt x="4475" y="142"/>
                  </a:lnTo>
                  <a:lnTo>
                    <a:pt x="4149" y="217"/>
                  </a:lnTo>
                  <a:lnTo>
                    <a:pt x="3833" y="307"/>
                  </a:lnTo>
                  <a:lnTo>
                    <a:pt x="3527" y="411"/>
                  </a:lnTo>
                  <a:lnTo>
                    <a:pt x="3220" y="538"/>
                  </a:lnTo>
                  <a:lnTo>
                    <a:pt x="2933" y="665"/>
                  </a:lnTo>
                  <a:lnTo>
                    <a:pt x="2645" y="815"/>
                  </a:lnTo>
                  <a:lnTo>
                    <a:pt x="2367" y="971"/>
                  </a:lnTo>
                  <a:lnTo>
                    <a:pt x="2109" y="1143"/>
                  </a:lnTo>
                  <a:lnTo>
                    <a:pt x="1859" y="1330"/>
                  </a:lnTo>
                  <a:lnTo>
                    <a:pt x="1620" y="1517"/>
                  </a:lnTo>
                  <a:lnTo>
                    <a:pt x="1390" y="1718"/>
                  </a:lnTo>
                  <a:lnTo>
                    <a:pt x="1179" y="1935"/>
                  </a:lnTo>
                  <a:lnTo>
                    <a:pt x="978" y="2152"/>
                  </a:lnTo>
                  <a:lnTo>
                    <a:pt x="796" y="2383"/>
                  </a:lnTo>
                  <a:lnTo>
                    <a:pt x="633" y="2615"/>
                  </a:lnTo>
                  <a:lnTo>
                    <a:pt x="489" y="2861"/>
                  </a:lnTo>
                  <a:lnTo>
                    <a:pt x="355" y="3108"/>
                  </a:lnTo>
                  <a:lnTo>
                    <a:pt x="250" y="3362"/>
                  </a:lnTo>
                  <a:lnTo>
                    <a:pt x="154" y="3623"/>
                  </a:lnTo>
                  <a:lnTo>
                    <a:pt x="87" y="3892"/>
                  </a:lnTo>
                  <a:lnTo>
                    <a:pt x="29" y="4161"/>
                  </a:lnTo>
                  <a:lnTo>
                    <a:pt x="10" y="4437"/>
                  </a:lnTo>
                  <a:lnTo>
                    <a:pt x="1" y="4572"/>
                  </a:lnTo>
                  <a:lnTo>
                    <a:pt x="1" y="4706"/>
                  </a:lnTo>
                  <a:lnTo>
                    <a:pt x="10" y="4848"/>
                  </a:lnTo>
                  <a:lnTo>
                    <a:pt x="20" y="4990"/>
                  </a:lnTo>
                  <a:lnTo>
                    <a:pt x="58" y="5274"/>
                  </a:lnTo>
                  <a:lnTo>
                    <a:pt x="125" y="5558"/>
                  </a:lnTo>
                  <a:lnTo>
                    <a:pt x="211" y="5841"/>
                  </a:lnTo>
                  <a:lnTo>
                    <a:pt x="317" y="6110"/>
                  </a:lnTo>
                  <a:lnTo>
                    <a:pt x="441" y="6379"/>
                  </a:lnTo>
                  <a:lnTo>
                    <a:pt x="585" y="6641"/>
                  </a:lnTo>
                  <a:lnTo>
                    <a:pt x="748" y="6902"/>
                  </a:lnTo>
                  <a:lnTo>
                    <a:pt x="930" y="7149"/>
                  </a:lnTo>
                  <a:lnTo>
                    <a:pt x="1122" y="7388"/>
                  </a:lnTo>
                  <a:lnTo>
                    <a:pt x="1332" y="7619"/>
                  </a:lnTo>
                  <a:lnTo>
                    <a:pt x="1562" y="7843"/>
                  </a:lnTo>
                  <a:lnTo>
                    <a:pt x="1802" y="8060"/>
                  </a:lnTo>
                  <a:lnTo>
                    <a:pt x="2061" y="8261"/>
                  </a:lnTo>
                  <a:lnTo>
                    <a:pt x="2329" y="8456"/>
                  </a:lnTo>
                  <a:lnTo>
                    <a:pt x="2607" y="8635"/>
                  </a:lnTo>
                  <a:lnTo>
                    <a:pt x="2894" y="8807"/>
                  </a:lnTo>
                  <a:lnTo>
                    <a:pt x="3191" y="8964"/>
                  </a:lnTo>
                  <a:lnTo>
                    <a:pt x="3507" y="9113"/>
                  </a:lnTo>
                  <a:lnTo>
                    <a:pt x="3824" y="9240"/>
                  </a:lnTo>
                  <a:lnTo>
                    <a:pt x="4149" y="9359"/>
                  </a:lnTo>
                  <a:lnTo>
                    <a:pt x="4485" y="9464"/>
                  </a:lnTo>
                  <a:lnTo>
                    <a:pt x="4830" y="9554"/>
                  </a:lnTo>
                  <a:lnTo>
                    <a:pt x="5175" y="9621"/>
                  </a:lnTo>
                  <a:lnTo>
                    <a:pt x="5529" y="9681"/>
                  </a:lnTo>
                  <a:lnTo>
                    <a:pt x="5884" y="9718"/>
                  </a:lnTo>
                  <a:lnTo>
                    <a:pt x="6066" y="9733"/>
                  </a:lnTo>
                  <a:lnTo>
                    <a:pt x="6238" y="9740"/>
                  </a:lnTo>
                  <a:lnTo>
                    <a:pt x="6602" y="9740"/>
                  </a:lnTo>
                  <a:lnTo>
                    <a:pt x="6784" y="9733"/>
                  </a:lnTo>
                  <a:lnTo>
                    <a:pt x="6967" y="9725"/>
                  </a:lnTo>
                  <a:lnTo>
                    <a:pt x="7149" y="9711"/>
                  </a:lnTo>
                  <a:lnTo>
                    <a:pt x="7331" y="9688"/>
                  </a:lnTo>
                  <a:lnTo>
                    <a:pt x="7513" y="9666"/>
                  </a:lnTo>
                  <a:lnTo>
                    <a:pt x="7695" y="9636"/>
                  </a:lnTo>
                  <a:lnTo>
                    <a:pt x="7886" y="9598"/>
                  </a:lnTo>
                  <a:lnTo>
                    <a:pt x="8068" y="9561"/>
                  </a:lnTo>
                  <a:lnTo>
                    <a:pt x="8251" y="9516"/>
                  </a:lnTo>
                  <a:lnTo>
                    <a:pt x="8433" y="9464"/>
                  </a:lnTo>
                  <a:lnTo>
                    <a:pt x="8797" y="9404"/>
                  </a:lnTo>
                  <a:lnTo>
                    <a:pt x="9151" y="9322"/>
                  </a:lnTo>
                  <a:lnTo>
                    <a:pt x="9506" y="9225"/>
                  </a:lnTo>
                  <a:lnTo>
                    <a:pt x="9851" y="9113"/>
                  </a:lnTo>
                  <a:lnTo>
                    <a:pt x="10186" y="8993"/>
                  </a:lnTo>
                  <a:lnTo>
                    <a:pt x="10512" y="8852"/>
                  </a:lnTo>
                  <a:lnTo>
                    <a:pt x="10828" y="8695"/>
                  </a:lnTo>
                  <a:lnTo>
                    <a:pt x="11125" y="8523"/>
                  </a:lnTo>
                  <a:lnTo>
                    <a:pt x="11278" y="8433"/>
                  </a:lnTo>
                  <a:lnTo>
                    <a:pt x="11422" y="8336"/>
                  </a:lnTo>
                  <a:lnTo>
                    <a:pt x="11566" y="8239"/>
                  </a:lnTo>
                  <a:lnTo>
                    <a:pt x="11700" y="8135"/>
                  </a:lnTo>
                  <a:lnTo>
                    <a:pt x="11834" y="8030"/>
                  </a:lnTo>
                  <a:lnTo>
                    <a:pt x="11968" y="7918"/>
                  </a:lnTo>
                  <a:lnTo>
                    <a:pt x="12093" y="7806"/>
                  </a:lnTo>
                  <a:lnTo>
                    <a:pt x="12217" y="7686"/>
                  </a:lnTo>
                  <a:lnTo>
                    <a:pt x="12332" y="7567"/>
                  </a:lnTo>
                  <a:lnTo>
                    <a:pt x="12447" y="7440"/>
                  </a:lnTo>
                  <a:lnTo>
                    <a:pt x="12562" y="7313"/>
                  </a:lnTo>
                  <a:lnTo>
                    <a:pt x="12668" y="7178"/>
                  </a:lnTo>
                  <a:lnTo>
                    <a:pt x="12773" y="7044"/>
                  </a:lnTo>
                  <a:lnTo>
                    <a:pt x="12869" y="6902"/>
                  </a:lnTo>
                  <a:lnTo>
                    <a:pt x="12955" y="6760"/>
                  </a:lnTo>
                  <a:lnTo>
                    <a:pt x="13041" y="6618"/>
                  </a:lnTo>
                  <a:lnTo>
                    <a:pt x="13128" y="6476"/>
                  </a:lnTo>
                  <a:lnTo>
                    <a:pt x="13195" y="6342"/>
                  </a:lnTo>
                  <a:lnTo>
                    <a:pt x="13262" y="6200"/>
                  </a:lnTo>
                  <a:lnTo>
                    <a:pt x="13329" y="6058"/>
                  </a:lnTo>
                  <a:lnTo>
                    <a:pt x="13386" y="5916"/>
                  </a:lnTo>
                  <a:lnTo>
                    <a:pt x="13434" y="5774"/>
                  </a:lnTo>
                  <a:lnTo>
                    <a:pt x="13511" y="5490"/>
                  </a:lnTo>
                  <a:lnTo>
                    <a:pt x="13578" y="5207"/>
                  </a:lnTo>
                  <a:lnTo>
                    <a:pt x="13607" y="4915"/>
                  </a:lnTo>
                  <a:lnTo>
                    <a:pt x="13626" y="4631"/>
                  </a:lnTo>
                  <a:lnTo>
                    <a:pt x="13616" y="4348"/>
                  </a:lnTo>
                  <a:lnTo>
                    <a:pt x="13588" y="4064"/>
                  </a:lnTo>
                  <a:lnTo>
                    <a:pt x="13540" y="3787"/>
                  </a:lnTo>
                  <a:lnTo>
                    <a:pt x="13473" y="3511"/>
                  </a:lnTo>
                  <a:lnTo>
                    <a:pt x="13386" y="3242"/>
                  </a:lnTo>
                  <a:lnTo>
                    <a:pt x="13281" y="2973"/>
                  </a:lnTo>
                  <a:lnTo>
                    <a:pt x="13147" y="2712"/>
                  </a:lnTo>
                  <a:lnTo>
                    <a:pt x="13003" y="2465"/>
                  </a:lnTo>
                  <a:lnTo>
                    <a:pt x="12840" y="2219"/>
                  </a:lnTo>
                  <a:lnTo>
                    <a:pt x="12649" y="1980"/>
                  </a:lnTo>
                  <a:lnTo>
                    <a:pt x="12447" y="1756"/>
                  </a:lnTo>
                  <a:lnTo>
                    <a:pt x="12237" y="1539"/>
                  </a:lnTo>
                  <a:lnTo>
                    <a:pt x="11997" y="1337"/>
                  </a:lnTo>
                  <a:lnTo>
                    <a:pt x="11748" y="1143"/>
                  </a:lnTo>
                  <a:lnTo>
                    <a:pt x="11614" y="1054"/>
                  </a:lnTo>
                  <a:lnTo>
                    <a:pt x="11480" y="964"/>
                  </a:lnTo>
                  <a:lnTo>
                    <a:pt x="11336" y="882"/>
                  </a:lnTo>
                  <a:lnTo>
                    <a:pt x="11192" y="800"/>
                  </a:lnTo>
                  <a:lnTo>
                    <a:pt x="11048" y="718"/>
                  </a:lnTo>
                  <a:lnTo>
                    <a:pt x="10895" y="643"/>
                  </a:lnTo>
                  <a:lnTo>
                    <a:pt x="10742" y="576"/>
                  </a:lnTo>
                  <a:lnTo>
                    <a:pt x="10579" y="508"/>
                  </a:lnTo>
                  <a:lnTo>
                    <a:pt x="10416" y="449"/>
                  </a:lnTo>
                  <a:lnTo>
                    <a:pt x="10253" y="389"/>
                  </a:lnTo>
                  <a:lnTo>
                    <a:pt x="10081" y="329"/>
                  </a:lnTo>
                  <a:lnTo>
                    <a:pt x="9908" y="284"/>
                  </a:lnTo>
                  <a:lnTo>
                    <a:pt x="9726" y="239"/>
                  </a:lnTo>
                  <a:lnTo>
                    <a:pt x="9554" y="195"/>
                  </a:lnTo>
                  <a:lnTo>
                    <a:pt x="9362" y="157"/>
                  </a:lnTo>
                  <a:lnTo>
                    <a:pt x="9180" y="127"/>
                  </a:lnTo>
                  <a:lnTo>
                    <a:pt x="8988" y="98"/>
                  </a:lnTo>
                  <a:lnTo>
                    <a:pt x="8797" y="75"/>
                  </a:lnTo>
                  <a:lnTo>
                    <a:pt x="8595" y="60"/>
                  </a:lnTo>
                  <a:lnTo>
                    <a:pt x="8394" y="45"/>
                  </a:lnTo>
                  <a:lnTo>
                    <a:pt x="8193" y="38"/>
                  </a:lnTo>
                  <a:lnTo>
                    <a:pt x="7992" y="38"/>
                  </a:lnTo>
                  <a:lnTo>
                    <a:pt x="7886" y="45"/>
                  </a:lnTo>
                  <a:lnTo>
                    <a:pt x="7781" y="53"/>
                  </a:lnTo>
                  <a:lnTo>
                    <a:pt x="7580" y="75"/>
                  </a:lnTo>
                  <a:lnTo>
                    <a:pt x="7168" y="150"/>
                  </a:lnTo>
                  <a:lnTo>
                    <a:pt x="6995" y="113"/>
                  </a:lnTo>
                  <a:lnTo>
                    <a:pt x="6823" y="83"/>
                  </a:lnTo>
                  <a:lnTo>
                    <a:pt x="6650" y="53"/>
                  </a:lnTo>
                  <a:lnTo>
                    <a:pt x="6487" y="30"/>
                  </a:lnTo>
                  <a:lnTo>
                    <a:pt x="6315" y="15"/>
                  </a:lnTo>
                  <a:lnTo>
                    <a:pt x="6142" y="8"/>
                  </a:lnTo>
                  <a:lnTo>
                    <a:pt x="59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679;p35">
              <a:extLst>
                <a:ext uri="{FF2B5EF4-FFF2-40B4-BE49-F238E27FC236}">
                  <a16:creationId xmlns:a16="http://schemas.microsoft.com/office/drawing/2014/main" id="{8DBD2F5D-EAF4-0E4A-9FCD-BD6D724EBA58}"/>
                </a:ext>
              </a:extLst>
            </p:cNvPr>
            <p:cNvSpPr/>
            <p:nvPr/>
          </p:nvSpPr>
          <p:spPr>
            <a:xfrm>
              <a:off x="-3324225" y="2759350"/>
              <a:ext cx="188300" cy="133925"/>
            </a:xfrm>
            <a:custGeom>
              <a:avLst/>
              <a:gdLst/>
              <a:ahLst/>
              <a:cxnLst/>
              <a:rect l="l" t="t" r="r" b="b"/>
              <a:pathLst>
                <a:path w="7532" h="5357" extrusionOk="0">
                  <a:moveTo>
                    <a:pt x="3440" y="1"/>
                  </a:moveTo>
                  <a:lnTo>
                    <a:pt x="3258" y="8"/>
                  </a:lnTo>
                  <a:lnTo>
                    <a:pt x="3076" y="23"/>
                  </a:lnTo>
                  <a:lnTo>
                    <a:pt x="2904" y="38"/>
                  </a:lnTo>
                  <a:lnTo>
                    <a:pt x="2731" y="68"/>
                  </a:lnTo>
                  <a:lnTo>
                    <a:pt x="2559" y="98"/>
                  </a:lnTo>
                  <a:lnTo>
                    <a:pt x="2386" y="135"/>
                  </a:lnTo>
                  <a:lnTo>
                    <a:pt x="2224" y="180"/>
                  </a:lnTo>
                  <a:lnTo>
                    <a:pt x="2061" y="232"/>
                  </a:lnTo>
                  <a:lnTo>
                    <a:pt x="1907" y="292"/>
                  </a:lnTo>
                  <a:lnTo>
                    <a:pt x="1754" y="352"/>
                  </a:lnTo>
                  <a:lnTo>
                    <a:pt x="1601" y="419"/>
                  </a:lnTo>
                  <a:lnTo>
                    <a:pt x="1457" y="494"/>
                  </a:lnTo>
                  <a:lnTo>
                    <a:pt x="1323" y="576"/>
                  </a:lnTo>
                  <a:lnTo>
                    <a:pt x="1189" y="658"/>
                  </a:lnTo>
                  <a:lnTo>
                    <a:pt x="1064" y="748"/>
                  </a:lnTo>
                  <a:lnTo>
                    <a:pt x="940" y="845"/>
                  </a:lnTo>
                  <a:lnTo>
                    <a:pt x="825" y="942"/>
                  </a:lnTo>
                  <a:lnTo>
                    <a:pt x="719" y="1047"/>
                  </a:lnTo>
                  <a:lnTo>
                    <a:pt x="623" y="1159"/>
                  </a:lnTo>
                  <a:lnTo>
                    <a:pt x="528" y="1271"/>
                  </a:lnTo>
                  <a:lnTo>
                    <a:pt x="432" y="1390"/>
                  </a:lnTo>
                  <a:lnTo>
                    <a:pt x="355" y="1517"/>
                  </a:lnTo>
                  <a:lnTo>
                    <a:pt x="288" y="1644"/>
                  </a:lnTo>
                  <a:lnTo>
                    <a:pt x="221" y="1779"/>
                  </a:lnTo>
                  <a:lnTo>
                    <a:pt x="163" y="1921"/>
                  </a:lnTo>
                  <a:lnTo>
                    <a:pt x="116" y="2062"/>
                  </a:lnTo>
                  <a:lnTo>
                    <a:pt x="77" y="2204"/>
                  </a:lnTo>
                  <a:lnTo>
                    <a:pt x="48" y="2354"/>
                  </a:lnTo>
                  <a:lnTo>
                    <a:pt x="20" y="2548"/>
                  </a:lnTo>
                  <a:lnTo>
                    <a:pt x="10" y="2735"/>
                  </a:lnTo>
                  <a:lnTo>
                    <a:pt x="1" y="2921"/>
                  </a:lnTo>
                  <a:lnTo>
                    <a:pt x="10" y="3108"/>
                  </a:lnTo>
                  <a:lnTo>
                    <a:pt x="29" y="3287"/>
                  </a:lnTo>
                  <a:lnTo>
                    <a:pt x="58" y="3467"/>
                  </a:lnTo>
                  <a:lnTo>
                    <a:pt x="96" y="3638"/>
                  </a:lnTo>
                  <a:lnTo>
                    <a:pt x="144" y="3810"/>
                  </a:lnTo>
                  <a:lnTo>
                    <a:pt x="202" y="3982"/>
                  </a:lnTo>
                  <a:lnTo>
                    <a:pt x="269" y="4146"/>
                  </a:lnTo>
                  <a:lnTo>
                    <a:pt x="346" y="4311"/>
                  </a:lnTo>
                  <a:lnTo>
                    <a:pt x="432" y="4475"/>
                  </a:lnTo>
                  <a:lnTo>
                    <a:pt x="518" y="4632"/>
                  </a:lnTo>
                  <a:lnTo>
                    <a:pt x="623" y="4781"/>
                  </a:lnTo>
                  <a:lnTo>
                    <a:pt x="729" y="4931"/>
                  </a:lnTo>
                  <a:lnTo>
                    <a:pt x="844" y="5080"/>
                  </a:lnTo>
                  <a:lnTo>
                    <a:pt x="968" y="5043"/>
                  </a:lnTo>
                  <a:lnTo>
                    <a:pt x="1102" y="5020"/>
                  </a:lnTo>
                  <a:lnTo>
                    <a:pt x="1246" y="5005"/>
                  </a:lnTo>
                  <a:lnTo>
                    <a:pt x="1390" y="5005"/>
                  </a:lnTo>
                  <a:lnTo>
                    <a:pt x="1543" y="5013"/>
                  </a:lnTo>
                  <a:lnTo>
                    <a:pt x="1697" y="5035"/>
                  </a:lnTo>
                  <a:lnTo>
                    <a:pt x="1859" y="5073"/>
                  </a:lnTo>
                  <a:lnTo>
                    <a:pt x="2022" y="5117"/>
                  </a:lnTo>
                  <a:lnTo>
                    <a:pt x="2224" y="5185"/>
                  </a:lnTo>
                  <a:lnTo>
                    <a:pt x="2415" y="5237"/>
                  </a:lnTo>
                  <a:lnTo>
                    <a:pt x="2616" y="5274"/>
                  </a:lnTo>
                  <a:lnTo>
                    <a:pt x="2827" y="5312"/>
                  </a:lnTo>
                  <a:lnTo>
                    <a:pt x="3028" y="5334"/>
                  </a:lnTo>
                  <a:lnTo>
                    <a:pt x="3239" y="5349"/>
                  </a:lnTo>
                  <a:lnTo>
                    <a:pt x="3450" y="5356"/>
                  </a:lnTo>
                  <a:lnTo>
                    <a:pt x="3661" y="5356"/>
                  </a:lnTo>
                  <a:lnTo>
                    <a:pt x="3872" y="5341"/>
                  </a:lnTo>
                  <a:lnTo>
                    <a:pt x="4073" y="5326"/>
                  </a:lnTo>
                  <a:lnTo>
                    <a:pt x="4284" y="5297"/>
                  </a:lnTo>
                  <a:lnTo>
                    <a:pt x="4494" y="5267"/>
                  </a:lnTo>
                  <a:lnTo>
                    <a:pt x="4696" y="5222"/>
                  </a:lnTo>
                  <a:lnTo>
                    <a:pt x="4897" y="5170"/>
                  </a:lnTo>
                  <a:lnTo>
                    <a:pt x="5098" y="5110"/>
                  </a:lnTo>
                  <a:lnTo>
                    <a:pt x="5290" y="5050"/>
                  </a:lnTo>
                  <a:lnTo>
                    <a:pt x="5481" y="4975"/>
                  </a:lnTo>
                  <a:lnTo>
                    <a:pt x="5663" y="4893"/>
                  </a:lnTo>
                  <a:lnTo>
                    <a:pt x="5846" y="4811"/>
                  </a:lnTo>
                  <a:lnTo>
                    <a:pt x="6018" y="4714"/>
                  </a:lnTo>
                  <a:lnTo>
                    <a:pt x="6181" y="4617"/>
                  </a:lnTo>
                  <a:lnTo>
                    <a:pt x="6344" y="4512"/>
                  </a:lnTo>
                  <a:lnTo>
                    <a:pt x="6497" y="4400"/>
                  </a:lnTo>
                  <a:lnTo>
                    <a:pt x="6641" y="4281"/>
                  </a:lnTo>
                  <a:lnTo>
                    <a:pt x="6775" y="4154"/>
                  </a:lnTo>
                  <a:lnTo>
                    <a:pt x="6900" y="4027"/>
                  </a:lnTo>
                  <a:lnTo>
                    <a:pt x="7014" y="3892"/>
                  </a:lnTo>
                  <a:lnTo>
                    <a:pt x="7120" y="3750"/>
                  </a:lnTo>
                  <a:lnTo>
                    <a:pt x="7216" y="3601"/>
                  </a:lnTo>
                  <a:lnTo>
                    <a:pt x="7302" y="3452"/>
                  </a:lnTo>
                  <a:lnTo>
                    <a:pt x="7379" y="3287"/>
                  </a:lnTo>
                  <a:lnTo>
                    <a:pt x="7436" y="3131"/>
                  </a:lnTo>
                  <a:lnTo>
                    <a:pt x="7484" y="2974"/>
                  </a:lnTo>
                  <a:lnTo>
                    <a:pt x="7513" y="2832"/>
                  </a:lnTo>
                  <a:lnTo>
                    <a:pt x="7532" y="2682"/>
                  </a:lnTo>
                  <a:lnTo>
                    <a:pt x="7532" y="2540"/>
                  </a:lnTo>
                  <a:lnTo>
                    <a:pt x="7522" y="2399"/>
                  </a:lnTo>
                  <a:lnTo>
                    <a:pt x="7503" y="2264"/>
                  </a:lnTo>
                  <a:lnTo>
                    <a:pt x="7465" y="2130"/>
                  </a:lnTo>
                  <a:lnTo>
                    <a:pt x="7427" y="1995"/>
                  </a:lnTo>
                  <a:lnTo>
                    <a:pt x="7369" y="1868"/>
                  </a:lnTo>
                  <a:lnTo>
                    <a:pt x="7302" y="1741"/>
                  </a:lnTo>
                  <a:lnTo>
                    <a:pt x="7225" y="1622"/>
                  </a:lnTo>
                  <a:lnTo>
                    <a:pt x="7139" y="1502"/>
                  </a:lnTo>
                  <a:lnTo>
                    <a:pt x="7043" y="1390"/>
                  </a:lnTo>
                  <a:lnTo>
                    <a:pt x="6938" y="1278"/>
                  </a:lnTo>
                  <a:lnTo>
                    <a:pt x="6832" y="1174"/>
                  </a:lnTo>
                  <a:lnTo>
                    <a:pt x="6717" y="1069"/>
                  </a:lnTo>
                  <a:lnTo>
                    <a:pt x="6593" y="972"/>
                  </a:lnTo>
                  <a:lnTo>
                    <a:pt x="6459" y="882"/>
                  </a:lnTo>
                  <a:lnTo>
                    <a:pt x="6315" y="793"/>
                  </a:lnTo>
                  <a:lnTo>
                    <a:pt x="6171" y="703"/>
                  </a:lnTo>
                  <a:lnTo>
                    <a:pt x="6028" y="621"/>
                  </a:lnTo>
                  <a:lnTo>
                    <a:pt x="5874" y="546"/>
                  </a:lnTo>
                  <a:lnTo>
                    <a:pt x="5721" y="471"/>
                  </a:lnTo>
                  <a:lnTo>
                    <a:pt x="5558" y="404"/>
                  </a:lnTo>
                  <a:lnTo>
                    <a:pt x="5395" y="344"/>
                  </a:lnTo>
                  <a:lnTo>
                    <a:pt x="5223" y="285"/>
                  </a:lnTo>
                  <a:lnTo>
                    <a:pt x="5060" y="232"/>
                  </a:lnTo>
                  <a:lnTo>
                    <a:pt x="4887" y="180"/>
                  </a:lnTo>
                  <a:lnTo>
                    <a:pt x="4715" y="143"/>
                  </a:lnTo>
                  <a:lnTo>
                    <a:pt x="4542" y="105"/>
                  </a:lnTo>
                  <a:lnTo>
                    <a:pt x="4370" y="68"/>
                  </a:lnTo>
                  <a:lnTo>
                    <a:pt x="4197" y="46"/>
                  </a:lnTo>
                  <a:lnTo>
                    <a:pt x="4006" y="23"/>
                  </a:lnTo>
                  <a:lnTo>
                    <a:pt x="3814" y="8"/>
                  </a:lnTo>
                  <a:lnTo>
                    <a:pt x="36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680;p35">
              <a:extLst>
                <a:ext uri="{FF2B5EF4-FFF2-40B4-BE49-F238E27FC236}">
                  <a16:creationId xmlns:a16="http://schemas.microsoft.com/office/drawing/2014/main" id="{BFCCE49A-7930-D34E-957B-E5C33127C5FB}"/>
                </a:ext>
              </a:extLst>
            </p:cNvPr>
            <p:cNvSpPr/>
            <p:nvPr/>
          </p:nvSpPr>
          <p:spPr>
            <a:xfrm>
              <a:off x="-3793725" y="728475"/>
              <a:ext cx="1082775" cy="784100"/>
            </a:xfrm>
            <a:custGeom>
              <a:avLst/>
              <a:gdLst/>
              <a:ahLst/>
              <a:cxnLst/>
              <a:rect l="l" t="t" r="r" b="b"/>
              <a:pathLst>
                <a:path w="43311" h="31364" extrusionOk="0">
                  <a:moveTo>
                    <a:pt x="163" y="0"/>
                  </a:moveTo>
                  <a:lnTo>
                    <a:pt x="105" y="1113"/>
                  </a:lnTo>
                  <a:lnTo>
                    <a:pt x="58" y="2241"/>
                  </a:lnTo>
                  <a:lnTo>
                    <a:pt x="19" y="3399"/>
                  </a:lnTo>
                  <a:lnTo>
                    <a:pt x="0" y="4571"/>
                  </a:lnTo>
                  <a:lnTo>
                    <a:pt x="0" y="5759"/>
                  </a:lnTo>
                  <a:lnTo>
                    <a:pt x="10" y="6357"/>
                  </a:lnTo>
                  <a:lnTo>
                    <a:pt x="19" y="6962"/>
                  </a:lnTo>
                  <a:lnTo>
                    <a:pt x="38" y="7567"/>
                  </a:lnTo>
                  <a:lnTo>
                    <a:pt x="67" y="8164"/>
                  </a:lnTo>
                  <a:lnTo>
                    <a:pt x="96" y="8777"/>
                  </a:lnTo>
                  <a:lnTo>
                    <a:pt x="134" y="9382"/>
                  </a:lnTo>
                  <a:lnTo>
                    <a:pt x="182" y="9987"/>
                  </a:lnTo>
                  <a:lnTo>
                    <a:pt x="240" y="10592"/>
                  </a:lnTo>
                  <a:lnTo>
                    <a:pt x="307" y="11197"/>
                  </a:lnTo>
                  <a:lnTo>
                    <a:pt x="374" y="11809"/>
                  </a:lnTo>
                  <a:lnTo>
                    <a:pt x="460" y="12407"/>
                  </a:lnTo>
                  <a:lnTo>
                    <a:pt x="546" y="13012"/>
                  </a:lnTo>
                  <a:lnTo>
                    <a:pt x="652" y="13609"/>
                  </a:lnTo>
                  <a:lnTo>
                    <a:pt x="757" y="14207"/>
                  </a:lnTo>
                  <a:lnTo>
                    <a:pt x="882" y="14804"/>
                  </a:lnTo>
                  <a:lnTo>
                    <a:pt x="1016" y="15394"/>
                  </a:lnTo>
                  <a:lnTo>
                    <a:pt x="1159" y="15977"/>
                  </a:lnTo>
                  <a:lnTo>
                    <a:pt x="1322" y="16560"/>
                  </a:lnTo>
                  <a:lnTo>
                    <a:pt x="1485" y="17142"/>
                  </a:lnTo>
                  <a:lnTo>
                    <a:pt x="1667" y="17710"/>
                  </a:lnTo>
                  <a:lnTo>
                    <a:pt x="1869" y="18278"/>
                  </a:lnTo>
                  <a:lnTo>
                    <a:pt x="2070" y="18838"/>
                  </a:lnTo>
                  <a:lnTo>
                    <a:pt x="2290" y="19398"/>
                  </a:lnTo>
                  <a:lnTo>
                    <a:pt x="2530" y="19943"/>
                  </a:lnTo>
                  <a:lnTo>
                    <a:pt x="2779" y="20481"/>
                  </a:lnTo>
                  <a:lnTo>
                    <a:pt x="3047" y="21011"/>
                  </a:lnTo>
                  <a:lnTo>
                    <a:pt x="3325" y="21542"/>
                  </a:lnTo>
                  <a:lnTo>
                    <a:pt x="3622" y="22057"/>
                  </a:lnTo>
                  <a:lnTo>
                    <a:pt x="3938" y="22557"/>
                  </a:lnTo>
                  <a:lnTo>
                    <a:pt x="4264" y="23058"/>
                  </a:lnTo>
                  <a:lnTo>
                    <a:pt x="4609" y="23543"/>
                  </a:lnTo>
                  <a:lnTo>
                    <a:pt x="4973" y="24021"/>
                  </a:lnTo>
                  <a:lnTo>
                    <a:pt x="5347" y="24484"/>
                  </a:lnTo>
                  <a:lnTo>
                    <a:pt x="5548" y="24716"/>
                  </a:lnTo>
                  <a:lnTo>
                    <a:pt x="5749" y="24940"/>
                  </a:lnTo>
                  <a:lnTo>
                    <a:pt x="5950" y="25164"/>
                  </a:lnTo>
                  <a:lnTo>
                    <a:pt x="6161" y="25388"/>
                  </a:lnTo>
                  <a:lnTo>
                    <a:pt x="6382" y="25605"/>
                  </a:lnTo>
                  <a:lnTo>
                    <a:pt x="6602" y="25814"/>
                  </a:lnTo>
                  <a:lnTo>
                    <a:pt x="6822" y="26031"/>
                  </a:lnTo>
                  <a:lnTo>
                    <a:pt x="7052" y="26232"/>
                  </a:lnTo>
                  <a:lnTo>
                    <a:pt x="7292" y="26441"/>
                  </a:lnTo>
                  <a:lnTo>
                    <a:pt x="7531" y="26643"/>
                  </a:lnTo>
                  <a:lnTo>
                    <a:pt x="7771" y="26837"/>
                  </a:lnTo>
                  <a:lnTo>
                    <a:pt x="8020" y="27032"/>
                  </a:lnTo>
                  <a:lnTo>
                    <a:pt x="8279" y="27226"/>
                  </a:lnTo>
                  <a:lnTo>
                    <a:pt x="8538" y="27412"/>
                  </a:lnTo>
                  <a:lnTo>
                    <a:pt x="8796" y="27599"/>
                  </a:lnTo>
                  <a:lnTo>
                    <a:pt x="9065" y="27778"/>
                  </a:lnTo>
                  <a:lnTo>
                    <a:pt x="9342" y="27958"/>
                  </a:lnTo>
                  <a:lnTo>
                    <a:pt x="9620" y="28129"/>
                  </a:lnTo>
                  <a:lnTo>
                    <a:pt x="9908" y="28301"/>
                  </a:lnTo>
                  <a:lnTo>
                    <a:pt x="10195" y="28466"/>
                  </a:lnTo>
                  <a:lnTo>
                    <a:pt x="10492" y="28630"/>
                  </a:lnTo>
                  <a:lnTo>
                    <a:pt x="10799" y="28787"/>
                  </a:lnTo>
                  <a:lnTo>
                    <a:pt x="11105" y="28936"/>
                  </a:lnTo>
                  <a:lnTo>
                    <a:pt x="11422" y="29086"/>
                  </a:lnTo>
                  <a:lnTo>
                    <a:pt x="11738" y="29235"/>
                  </a:lnTo>
                  <a:lnTo>
                    <a:pt x="12064" y="29377"/>
                  </a:lnTo>
                  <a:lnTo>
                    <a:pt x="12389" y="29511"/>
                  </a:lnTo>
                  <a:lnTo>
                    <a:pt x="12725" y="29646"/>
                  </a:lnTo>
                  <a:lnTo>
                    <a:pt x="13070" y="29780"/>
                  </a:lnTo>
                  <a:lnTo>
                    <a:pt x="13415" y="29900"/>
                  </a:lnTo>
                  <a:lnTo>
                    <a:pt x="13769" y="30019"/>
                  </a:lnTo>
                  <a:lnTo>
                    <a:pt x="14124" y="30139"/>
                  </a:lnTo>
                  <a:lnTo>
                    <a:pt x="14488" y="30251"/>
                  </a:lnTo>
                  <a:lnTo>
                    <a:pt x="14862" y="30355"/>
                  </a:lnTo>
                  <a:lnTo>
                    <a:pt x="15245" y="30460"/>
                  </a:lnTo>
                  <a:lnTo>
                    <a:pt x="15628" y="30557"/>
                  </a:lnTo>
                  <a:lnTo>
                    <a:pt x="16011" y="30647"/>
                  </a:lnTo>
                  <a:lnTo>
                    <a:pt x="16414" y="30736"/>
                  </a:lnTo>
                  <a:lnTo>
                    <a:pt x="16816" y="30818"/>
                  </a:lnTo>
                  <a:lnTo>
                    <a:pt x="17219" y="30901"/>
                  </a:lnTo>
                  <a:lnTo>
                    <a:pt x="17631" y="30975"/>
                  </a:lnTo>
                  <a:lnTo>
                    <a:pt x="18052" y="31043"/>
                  </a:lnTo>
                  <a:lnTo>
                    <a:pt x="18531" y="31110"/>
                  </a:lnTo>
                  <a:lnTo>
                    <a:pt x="18991" y="31177"/>
                  </a:lnTo>
                  <a:lnTo>
                    <a:pt x="19451" y="31229"/>
                  </a:lnTo>
                  <a:lnTo>
                    <a:pt x="19911" y="31274"/>
                  </a:lnTo>
                  <a:lnTo>
                    <a:pt x="20352" y="31304"/>
                  </a:lnTo>
                  <a:lnTo>
                    <a:pt x="20793" y="31334"/>
                  </a:lnTo>
                  <a:lnTo>
                    <a:pt x="21234" y="31356"/>
                  </a:lnTo>
                  <a:lnTo>
                    <a:pt x="21665" y="31364"/>
                  </a:lnTo>
                  <a:lnTo>
                    <a:pt x="22498" y="31364"/>
                  </a:lnTo>
                  <a:lnTo>
                    <a:pt x="22910" y="31349"/>
                  </a:lnTo>
                  <a:lnTo>
                    <a:pt x="23313" y="31326"/>
                  </a:lnTo>
                  <a:lnTo>
                    <a:pt x="23715" y="31296"/>
                  </a:lnTo>
                  <a:lnTo>
                    <a:pt x="24108" y="31259"/>
                  </a:lnTo>
                  <a:lnTo>
                    <a:pt x="24491" y="31214"/>
                  </a:lnTo>
                  <a:lnTo>
                    <a:pt x="24875" y="31162"/>
                  </a:lnTo>
                  <a:lnTo>
                    <a:pt x="25248" y="31102"/>
                  </a:lnTo>
                  <a:lnTo>
                    <a:pt x="25622" y="31035"/>
                  </a:lnTo>
                  <a:lnTo>
                    <a:pt x="25986" y="30960"/>
                  </a:lnTo>
                  <a:lnTo>
                    <a:pt x="26341" y="30878"/>
                  </a:lnTo>
                  <a:lnTo>
                    <a:pt x="26695" y="30796"/>
                  </a:lnTo>
                  <a:lnTo>
                    <a:pt x="27050" y="30699"/>
                  </a:lnTo>
                  <a:lnTo>
                    <a:pt x="27385" y="30594"/>
                  </a:lnTo>
                  <a:lnTo>
                    <a:pt x="27730" y="30490"/>
                  </a:lnTo>
                  <a:lnTo>
                    <a:pt x="28056" y="30370"/>
                  </a:lnTo>
                  <a:lnTo>
                    <a:pt x="28382" y="30251"/>
                  </a:lnTo>
                  <a:lnTo>
                    <a:pt x="28707" y="30124"/>
                  </a:lnTo>
                  <a:lnTo>
                    <a:pt x="29024" y="29989"/>
                  </a:lnTo>
                  <a:lnTo>
                    <a:pt x="29330" y="29847"/>
                  </a:lnTo>
                  <a:lnTo>
                    <a:pt x="29637" y="29706"/>
                  </a:lnTo>
                  <a:lnTo>
                    <a:pt x="29943" y="29549"/>
                  </a:lnTo>
                  <a:lnTo>
                    <a:pt x="30240" y="29392"/>
                  </a:lnTo>
                  <a:lnTo>
                    <a:pt x="30528" y="29227"/>
                  </a:lnTo>
                  <a:lnTo>
                    <a:pt x="30815" y="29056"/>
                  </a:lnTo>
                  <a:lnTo>
                    <a:pt x="31093" y="28884"/>
                  </a:lnTo>
                  <a:lnTo>
                    <a:pt x="31371" y="28697"/>
                  </a:lnTo>
                  <a:lnTo>
                    <a:pt x="31649" y="28518"/>
                  </a:lnTo>
                  <a:lnTo>
                    <a:pt x="31917" y="28324"/>
                  </a:lnTo>
                  <a:lnTo>
                    <a:pt x="32176" y="28122"/>
                  </a:lnTo>
                  <a:lnTo>
                    <a:pt x="32435" y="27920"/>
                  </a:lnTo>
                  <a:lnTo>
                    <a:pt x="32693" y="27719"/>
                  </a:lnTo>
                  <a:lnTo>
                    <a:pt x="32943" y="27502"/>
                  </a:lnTo>
                  <a:lnTo>
                    <a:pt x="33182" y="27285"/>
                  </a:lnTo>
                  <a:lnTo>
                    <a:pt x="33431" y="27061"/>
                  </a:lnTo>
                  <a:lnTo>
                    <a:pt x="33661" y="26837"/>
                  </a:lnTo>
                  <a:lnTo>
                    <a:pt x="33901" y="26606"/>
                  </a:lnTo>
                  <a:lnTo>
                    <a:pt x="34121" y="26374"/>
                  </a:lnTo>
                  <a:lnTo>
                    <a:pt x="34351" y="26135"/>
                  </a:lnTo>
                  <a:lnTo>
                    <a:pt x="34572" y="25889"/>
                  </a:lnTo>
                  <a:lnTo>
                    <a:pt x="34782" y="25642"/>
                  </a:lnTo>
                  <a:lnTo>
                    <a:pt x="34993" y="25388"/>
                  </a:lnTo>
                  <a:lnTo>
                    <a:pt x="35204" y="25134"/>
                  </a:lnTo>
                  <a:lnTo>
                    <a:pt x="35405" y="24873"/>
                  </a:lnTo>
                  <a:lnTo>
                    <a:pt x="35606" y="24604"/>
                  </a:lnTo>
                  <a:lnTo>
                    <a:pt x="35999" y="24066"/>
                  </a:lnTo>
                  <a:lnTo>
                    <a:pt x="36373" y="23513"/>
                  </a:lnTo>
                  <a:lnTo>
                    <a:pt x="36737" y="22953"/>
                  </a:lnTo>
                  <a:lnTo>
                    <a:pt x="37082" y="22371"/>
                  </a:lnTo>
                  <a:lnTo>
                    <a:pt x="37417" y="21781"/>
                  </a:lnTo>
                  <a:lnTo>
                    <a:pt x="37734" y="21183"/>
                  </a:lnTo>
                  <a:lnTo>
                    <a:pt x="38040" y="20571"/>
                  </a:lnTo>
                  <a:lnTo>
                    <a:pt x="38337" y="19951"/>
                  </a:lnTo>
                  <a:lnTo>
                    <a:pt x="38615" y="19323"/>
                  </a:lnTo>
                  <a:lnTo>
                    <a:pt x="38893" y="18688"/>
                  </a:lnTo>
                  <a:lnTo>
                    <a:pt x="39152" y="18046"/>
                  </a:lnTo>
                  <a:lnTo>
                    <a:pt x="39401" y="17396"/>
                  </a:lnTo>
                  <a:lnTo>
                    <a:pt x="39640" y="16746"/>
                  </a:lnTo>
                  <a:lnTo>
                    <a:pt x="39870" y="16089"/>
                  </a:lnTo>
                  <a:lnTo>
                    <a:pt x="40081" y="15424"/>
                  </a:lnTo>
                  <a:lnTo>
                    <a:pt x="40292" y="14760"/>
                  </a:lnTo>
                  <a:lnTo>
                    <a:pt x="40493" y="14095"/>
                  </a:lnTo>
                  <a:lnTo>
                    <a:pt x="40694" y="13423"/>
                  </a:lnTo>
                  <a:lnTo>
                    <a:pt x="40876" y="12758"/>
                  </a:lnTo>
                  <a:lnTo>
                    <a:pt x="41058" y="12086"/>
                  </a:lnTo>
                  <a:lnTo>
                    <a:pt x="41221" y="11421"/>
                  </a:lnTo>
                  <a:lnTo>
                    <a:pt x="41384" y="10756"/>
                  </a:lnTo>
                  <a:lnTo>
                    <a:pt x="41547" y="10091"/>
                  </a:lnTo>
                  <a:lnTo>
                    <a:pt x="41844" y="8777"/>
                  </a:lnTo>
                  <a:lnTo>
                    <a:pt x="42122" y="7477"/>
                  </a:lnTo>
                  <a:lnTo>
                    <a:pt x="42381" y="6207"/>
                  </a:lnTo>
                  <a:lnTo>
                    <a:pt x="42860" y="3765"/>
                  </a:lnTo>
                  <a:lnTo>
                    <a:pt x="43090" y="2607"/>
                  </a:lnTo>
                  <a:lnTo>
                    <a:pt x="43310" y="1502"/>
                  </a:lnTo>
                  <a:lnTo>
                    <a:pt x="43310" y="1502"/>
                  </a:lnTo>
                  <a:lnTo>
                    <a:pt x="42659" y="1711"/>
                  </a:lnTo>
                  <a:lnTo>
                    <a:pt x="41997" y="1920"/>
                  </a:lnTo>
                  <a:lnTo>
                    <a:pt x="41327" y="2114"/>
                  </a:lnTo>
                  <a:lnTo>
                    <a:pt x="40656" y="2308"/>
                  </a:lnTo>
                  <a:lnTo>
                    <a:pt x="39985" y="2495"/>
                  </a:lnTo>
                  <a:lnTo>
                    <a:pt x="39315" y="2667"/>
                  </a:lnTo>
                  <a:lnTo>
                    <a:pt x="38634" y="2839"/>
                  </a:lnTo>
                  <a:lnTo>
                    <a:pt x="37944" y="3003"/>
                  </a:lnTo>
                  <a:lnTo>
                    <a:pt x="37264" y="3160"/>
                  </a:lnTo>
                  <a:lnTo>
                    <a:pt x="36574" y="3309"/>
                  </a:lnTo>
                  <a:lnTo>
                    <a:pt x="35884" y="3444"/>
                  </a:lnTo>
                  <a:lnTo>
                    <a:pt x="35185" y="3578"/>
                  </a:lnTo>
                  <a:lnTo>
                    <a:pt x="34495" y="3705"/>
                  </a:lnTo>
                  <a:lnTo>
                    <a:pt x="33795" y="3825"/>
                  </a:lnTo>
                  <a:lnTo>
                    <a:pt x="33086" y="3937"/>
                  </a:lnTo>
                  <a:lnTo>
                    <a:pt x="32387" y="4041"/>
                  </a:lnTo>
                  <a:lnTo>
                    <a:pt x="31687" y="4138"/>
                  </a:lnTo>
                  <a:lnTo>
                    <a:pt x="30978" y="4228"/>
                  </a:lnTo>
                  <a:lnTo>
                    <a:pt x="30269" y="4310"/>
                  </a:lnTo>
                  <a:lnTo>
                    <a:pt x="29570" y="4385"/>
                  </a:lnTo>
                  <a:lnTo>
                    <a:pt x="28861" y="4452"/>
                  </a:lnTo>
                  <a:lnTo>
                    <a:pt x="28152" y="4512"/>
                  </a:lnTo>
                  <a:lnTo>
                    <a:pt x="27433" y="4564"/>
                  </a:lnTo>
                  <a:lnTo>
                    <a:pt x="26724" y="4609"/>
                  </a:lnTo>
                  <a:lnTo>
                    <a:pt x="26015" y="4646"/>
                  </a:lnTo>
                  <a:lnTo>
                    <a:pt x="25306" y="4676"/>
                  </a:lnTo>
                  <a:lnTo>
                    <a:pt x="24597" y="4698"/>
                  </a:lnTo>
                  <a:lnTo>
                    <a:pt x="23888" y="4713"/>
                  </a:lnTo>
                  <a:lnTo>
                    <a:pt x="23179" y="4721"/>
                  </a:lnTo>
                  <a:lnTo>
                    <a:pt x="22470" y="4721"/>
                  </a:lnTo>
                  <a:lnTo>
                    <a:pt x="21761" y="4713"/>
                  </a:lnTo>
                  <a:lnTo>
                    <a:pt x="21061" y="4698"/>
                  </a:lnTo>
                  <a:lnTo>
                    <a:pt x="20352" y="4676"/>
                  </a:lnTo>
                  <a:lnTo>
                    <a:pt x="19653" y="4639"/>
                  </a:lnTo>
                  <a:lnTo>
                    <a:pt x="18953" y="4601"/>
                  </a:lnTo>
                  <a:lnTo>
                    <a:pt x="18254" y="4557"/>
                  </a:lnTo>
                  <a:lnTo>
                    <a:pt x="17554" y="4497"/>
                  </a:lnTo>
                  <a:lnTo>
                    <a:pt x="16855" y="4437"/>
                  </a:lnTo>
                  <a:lnTo>
                    <a:pt x="16165" y="4370"/>
                  </a:lnTo>
                  <a:lnTo>
                    <a:pt x="15475" y="4288"/>
                  </a:lnTo>
                  <a:lnTo>
                    <a:pt x="14785" y="4205"/>
                  </a:lnTo>
                  <a:lnTo>
                    <a:pt x="14105" y="4108"/>
                  </a:lnTo>
                  <a:lnTo>
                    <a:pt x="13424" y="4004"/>
                  </a:lnTo>
                  <a:lnTo>
                    <a:pt x="12744" y="3899"/>
                  </a:lnTo>
                  <a:lnTo>
                    <a:pt x="12073" y="3780"/>
                  </a:lnTo>
                  <a:lnTo>
                    <a:pt x="11402" y="3653"/>
                  </a:lnTo>
                  <a:lnTo>
                    <a:pt x="10732" y="3518"/>
                  </a:lnTo>
                  <a:lnTo>
                    <a:pt x="10071" y="3376"/>
                  </a:lnTo>
                  <a:lnTo>
                    <a:pt x="9409" y="3227"/>
                  </a:lnTo>
                  <a:lnTo>
                    <a:pt x="8758" y="3070"/>
                  </a:lnTo>
                  <a:lnTo>
                    <a:pt x="8106" y="2906"/>
                  </a:lnTo>
                  <a:lnTo>
                    <a:pt x="7464" y="2734"/>
                  </a:lnTo>
                  <a:lnTo>
                    <a:pt x="6822" y="2547"/>
                  </a:lnTo>
                  <a:lnTo>
                    <a:pt x="6190" y="2361"/>
                  </a:lnTo>
                  <a:lnTo>
                    <a:pt x="5558" y="2159"/>
                  </a:lnTo>
                  <a:lnTo>
                    <a:pt x="4935" y="1950"/>
                  </a:lnTo>
                  <a:lnTo>
                    <a:pt x="4312" y="1741"/>
                  </a:lnTo>
                  <a:lnTo>
                    <a:pt x="3708" y="1517"/>
                  </a:lnTo>
                  <a:lnTo>
                    <a:pt x="3095" y="1285"/>
                  </a:lnTo>
                  <a:lnTo>
                    <a:pt x="2501" y="1046"/>
                  </a:lnTo>
                  <a:lnTo>
                    <a:pt x="1907" y="799"/>
                  </a:lnTo>
                  <a:lnTo>
                    <a:pt x="1322" y="538"/>
                  </a:lnTo>
                  <a:lnTo>
                    <a:pt x="738" y="277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681;p35">
              <a:extLst>
                <a:ext uri="{FF2B5EF4-FFF2-40B4-BE49-F238E27FC236}">
                  <a16:creationId xmlns:a16="http://schemas.microsoft.com/office/drawing/2014/main" id="{E978A1DB-B05E-4A49-8759-54FEC774A2FD}"/>
                </a:ext>
              </a:extLst>
            </p:cNvPr>
            <p:cNvSpPr/>
            <p:nvPr/>
          </p:nvSpPr>
          <p:spPr>
            <a:xfrm>
              <a:off x="-6211725" y="2677750"/>
              <a:ext cx="2663550" cy="317850"/>
            </a:xfrm>
            <a:custGeom>
              <a:avLst/>
              <a:gdLst/>
              <a:ahLst/>
              <a:cxnLst/>
              <a:rect l="l" t="t" r="r" b="b"/>
              <a:pathLst>
                <a:path w="106542" h="12714" extrusionOk="0">
                  <a:moveTo>
                    <a:pt x="46635" y="3758"/>
                  </a:moveTo>
                  <a:lnTo>
                    <a:pt x="52892" y="3780"/>
                  </a:lnTo>
                  <a:lnTo>
                    <a:pt x="59140" y="3810"/>
                  </a:lnTo>
                  <a:lnTo>
                    <a:pt x="62264" y="3840"/>
                  </a:lnTo>
                  <a:lnTo>
                    <a:pt x="65387" y="3862"/>
                  </a:lnTo>
                  <a:lnTo>
                    <a:pt x="68511" y="3900"/>
                  </a:lnTo>
                  <a:lnTo>
                    <a:pt x="71635" y="3937"/>
                  </a:lnTo>
                  <a:lnTo>
                    <a:pt x="74768" y="3982"/>
                  </a:lnTo>
                  <a:lnTo>
                    <a:pt x="77892" y="4034"/>
                  </a:lnTo>
                  <a:lnTo>
                    <a:pt x="81025" y="4087"/>
                  </a:lnTo>
                  <a:lnTo>
                    <a:pt x="84158" y="4146"/>
                  </a:lnTo>
                  <a:lnTo>
                    <a:pt x="87291" y="4214"/>
                  </a:lnTo>
                  <a:lnTo>
                    <a:pt x="90425" y="4288"/>
                  </a:lnTo>
                  <a:lnTo>
                    <a:pt x="93558" y="4370"/>
                  </a:lnTo>
                  <a:lnTo>
                    <a:pt x="96701" y="4460"/>
                  </a:lnTo>
                  <a:lnTo>
                    <a:pt x="99844" y="4557"/>
                  </a:lnTo>
                  <a:lnTo>
                    <a:pt x="102987" y="4654"/>
                  </a:lnTo>
                  <a:lnTo>
                    <a:pt x="103073" y="4654"/>
                  </a:lnTo>
                  <a:lnTo>
                    <a:pt x="103073" y="5214"/>
                  </a:lnTo>
                  <a:lnTo>
                    <a:pt x="103092" y="5767"/>
                  </a:lnTo>
                  <a:lnTo>
                    <a:pt x="103111" y="6327"/>
                  </a:lnTo>
                  <a:lnTo>
                    <a:pt x="103149" y="6887"/>
                  </a:lnTo>
                  <a:lnTo>
                    <a:pt x="103197" y="7440"/>
                  </a:lnTo>
                  <a:lnTo>
                    <a:pt x="103255" y="8000"/>
                  </a:lnTo>
                  <a:lnTo>
                    <a:pt x="103322" y="8561"/>
                  </a:lnTo>
                  <a:lnTo>
                    <a:pt x="103399" y="9113"/>
                  </a:lnTo>
                  <a:lnTo>
                    <a:pt x="97228" y="8986"/>
                  </a:lnTo>
                  <a:lnTo>
                    <a:pt x="91019" y="8867"/>
                  </a:lnTo>
                  <a:lnTo>
                    <a:pt x="84791" y="8755"/>
                  </a:lnTo>
                  <a:lnTo>
                    <a:pt x="78543" y="8658"/>
                  </a:lnTo>
                  <a:lnTo>
                    <a:pt x="75419" y="8613"/>
                  </a:lnTo>
                  <a:lnTo>
                    <a:pt x="72286" y="8576"/>
                  </a:lnTo>
                  <a:lnTo>
                    <a:pt x="69143" y="8538"/>
                  </a:lnTo>
                  <a:lnTo>
                    <a:pt x="66010" y="8516"/>
                  </a:lnTo>
                  <a:lnTo>
                    <a:pt x="62867" y="8493"/>
                  </a:lnTo>
                  <a:lnTo>
                    <a:pt x="59724" y="8478"/>
                  </a:lnTo>
                  <a:lnTo>
                    <a:pt x="56581" y="8471"/>
                  </a:lnTo>
                  <a:lnTo>
                    <a:pt x="53439" y="8471"/>
                  </a:lnTo>
                  <a:lnTo>
                    <a:pt x="50286" y="8478"/>
                  </a:lnTo>
                  <a:lnTo>
                    <a:pt x="47143" y="8493"/>
                  </a:lnTo>
                  <a:lnTo>
                    <a:pt x="44010" y="8523"/>
                  </a:lnTo>
                  <a:lnTo>
                    <a:pt x="40867" y="8553"/>
                  </a:lnTo>
                  <a:lnTo>
                    <a:pt x="37724" y="8598"/>
                  </a:lnTo>
                  <a:lnTo>
                    <a:pt x="34591" y="8658"/>
                  </a:lnTo>
                  <a:lnTo>
                    <a:pt x="31467" y="8725"/>
                  </a:lnTo>
                  <a:lnTo>
                    <a:pt x="28334" y="8800"/>
                  </a:lnTo>
                  <a:lnTo>
                    <a:pt x="25210" y="8889"/>
                  </a:lnTo>
                  <a:lnTo>
                    <a:pt x="22096" y="8994"/>
                  </a:lnTo>
                  <a:lnTo>
                    <a:pt x="18982" y="9106"/>
                  </a:lnTo>
                  <a:lnTo>
                    <a:pt x="15878" y="9233"/>
                  </a:lnTo>
                  <a:lnTo>
                    <a:pt x="12783" y="9375"/>
                  </a:lnTo>
                  <a:lnTo>
                    <a:pt x="9688" y="9532"/>
                  </a:lnTo>
                  <a:lnTo>
                    <a:pt x="6602" y="9696"/>
                  </a:lnTo>
                  <a:lnTo>
                    <a:pt x="3527" y="9883"/>
                  </a:lnTo>
                  <a:lnTo>
                    <a:pt x="3469" y="9659"/>
                  </a:lnTo>
                  <a:lnTo>
                    <a:pt x="3402" y="9442"/>
                  </a:lnTo>
                  <a:lnTo>
                    <a:pt x="3325" y="9218"/>
                  </a:lnTo>
                  <a:lnTo>
                    <a:pt x="3239" y="9001"/>
                  </a:lnTo>
                  <a:lnTo>
                    <a:pt x="3067" y="8553"/>
                  </a:lnTo>
                  <a:lnTo>
                    <a:pt x="2990" y="8322"/>
                  </a:lnTo>
                  <a:lnTo>
                    <a:pt x="2923" y="8083"/>
                  </a:lnTo>
                  <a:lnTo>
                    <a:pt x="2875" y="7866"/>
                  </a:lnTo>
                  <a:lnTo>
                    <a:pt x="2827" y="7642"/>
                  </a:lnTo>
                  <a:lnTo>
                    <a:pt x="2789" y="7410"/>
                  </a:lnTo>
                  <a:lnTo>
                    <a:pt x="2750" y="7186"/>
                  </a:lnTo>
                  <a:lnTo>
                    <a:pt x="2731" y="6955"/>
                  </a:lnTo>
                  <a:lnTo>
                    <a:pt x="2712" y="6723"/>
                  </a:lnTo>
                  <a:lnTo>
                    <a:pt x="2693" y="6492"/>
                  </a:lnTo>
                  <a:lnTo>
                    <a:pt x="2693" y="6260"/>
                  </a:lnTo>
                  <a:lnTo>
                    <a:pt x="2693" y="6029"/>
                  </a:lnTo>
                  <a:lnTo>
                    <a:pt x="2693" y="5797"/>
                  </a:lnTo>
                  <a:lnTo>
                    <a:pt x="2703" y="5565"/>
                  </a:lnTo>
                  <a:lnTo>
                    <a:pt x="2722" y="5334"/>
                  </a:lnTo>
                  <a:lnTo>
                    <a:pt x="2770" y="4878"/>
                  </a:lnTo>
                  <a:lnTo>
                    <a:pt x="2846" y="4423"/>
                  </a:lnTo>
                  <a:lnTo>
                    <a:pt x="2856" y="4348"/>
                  </a:lnTo>
                  <a:lnTo>
                    <a:pt x="2865" y="4281"/>
                  </a:lnTo>
                  <a:lnTo>
                    <a:pt x="2865" y="4221"/>
                  </a:lnTo>
                  <a:lnTo>
                    <a:pt x="2856" y="4161"/>
                  </a:lnTo>
                  <a:lnTo>
                    <a:pt x="2827" y="4042"/>
                  </a:lnTo>
                  <a:lnTo>
                    <a:pt x="2789" y="3930"/>
                  </a:lnTo>
                  <a:lnTo>
                    <a:pt x="15351" y="3848"/>
                  </a:lnTo>
                  <a:lnTo>
                    <a:pt x="21617" y="3810"/>
                  </a:lnTo>
                  <a:lnTo>
                    <a:pt x="27884" y="3780"/>
                  </a:lnTo>
                  <a:lnTo>
                    <a:pt x="34141" y="3765"/>
                  </a:lnTo>
                  <a:lnTo>
                    <a:pt x="40388" y="3758"/>
                  </a:lnTo>
                  <a:close/>
                  <a:moveTo>
                    <a:pt x="53966" y="1"/>
                  </a:moveTo>
                  <a:lnTo>
                    <a:pt x="52365" y="8"/>
                  </a:lnTo>
                  <a:lnTo>
                    <a:pt x="50765" y="16"/>
                  </a:lnTo>
                  <a:lnTo>
                    <a:pt x="49165" y="31"/>
                  </a:lnTo>
                  <a:lnTo>
                    <a:pt x="47565" y="46"/>
                  </a:lnTo>
                  <a:lnTo>
                    <a:pt x="45965" y="68"/>
                  </a:lnTo>
                  <a:lnTo>
                    <a:pt x="44365" y="98"/>
                  </a:lnTo>
                  <a:lnTo>
                    <a:pt x="42764" y="128"/>
                  </a:lnTo>
                  <a:lnTo>
                    <a:pt x="41164" y="165"/>
                  </a:lnTo>
                  <a:lnTo>
                    <a:pt x="39574" y="210"/>
                  </a:lnTo>
                  <a:lnTo>
                    <a:pt x="37973" y="262"/>
                  </a:lnTo>
                  <a:lnTo>
                    <a:pt x="36383" y="315"/>
                  </a:lnTo>
                  <a:lnTo>
                    <a:pt x="34792" y="374"/>
                  </a:lnTo>
                  <a:lnTo>
                    <a:pt x="33192" y="442"/>
                  </a:lnTo>
                  <a:lnTo>
                    <a:pt x="31601" y="509"/>
                  </a:lnTo>
                  <a:lnTo>
                    <a:pt x="30020" y="583"/>
                  </a:lnTo>
                  <a:lnTo>
                    <a:pt x="28430" y="666"/>
                  </a:lnTo>
                  <a:lnTo>
                    <a:pt x="26839" y="748"/>
                  </a:lnTo>
                  <a:lnTo>
                    <a:pt x="25258" y="837"/>
                  </a:lnTo>
                  <a:lnTo>
                    <a:pt x="23677" y="935"/>
                  </a:lnTo>
                  <a:lnTo>
                    <a:pt x="22096" y="1039"/>
                  </a:lnTo>
                  <a:lnTo>
                    <a:pt x="20515" y="1144"/>
                  </a:lnTo>
                  <a:lnTo>
                    <a:pt x="18944" y="1256"/>
                  </a:lnTo>
                  <a:lnTo>
                    <a:pt x="17372" y="1375"/>
                  </a:lnTo>
                  <a:lnTo>
                    <a:pt x="15801" y="1495"/>
                  </a:lnTo>
                  <a:lnTo>
                    <a:pt x="14230" y="1629"/>
                  </a:lnTo>
                  <a:lnTo>
                    <a:pt x="12668" y="1756"/>
                  </a:lnTo>
                  <a:lnTo>
                    <a:pt x="11106" y="1898"/>
                  </a:lnTo>
                  <a:lnTo>
                    <a:pt x="9544" y="2047"/>
                  </a:lnTo>
                  <a:lnTo>
                    <a:pt x="7992" y="2197"/>
                  </a:lnTo>
                  <a:lnTo>
                    <a:pt x="6439" y="2354"/>
                  </a:lnTo>
                  <a:lnTo>
                    <a:pt x="4887" y="2518"/>
                  </a:lnTo>
                  <a:lnTo>
                    <a:pt x="3344" y="2682"/>
                  </a:lnTo>
                  <a:lnTo>
                    <a:pt x="1802" y="2854"/>
                  </a:lnTo>
                  <a:lnTo>
                    <a:pt x="1725" y="2869"/>
                  </a:lnTo>
                  <a:lnTo>
                    <a:pt x="1658" y="2891"/>
                  </a:lnTo>
                  <a:lnTo>
                    <a:pt x="1601" y="2914"/>
                  </a:lnTo>
                  <a:lnTo>
                    <a:pt x="1543" y="2944"/>
                  </a:lnTo>
                  <a:lnTo>
                    <a:pt x="1495" y="2974"/>
                  </a:lnTo>
                  <a:lnTo>
                    <a:pt x="1447" y="3011"/>
                  </a:lnTo>
                  <a:lnTo>
                    <a:pt x="1409" y="3048"/>
                  </a:lnTo>
                  <a:lnTo>
                    <a:pt x="1380" y="3086"/>
                  </a:lnTo>
                  <a:lnTo>
                    <a:pt x="1351" y="3130"/>
                  </a:lnTo>
                  <a:lnTo>
                    <a:pt x="1332" y="3175"/>
                  </a:lnTo>
                  <a:lnTo>
                    <a:pt x="1323" y="3228"/>
                  </a:lnTo>
                  <a:lnTo>
                    <a:pt x="1313" y="3272"/>
                  </a:lnTo>
                  <a:lnTo>
                    <a:pt x="1313" y="3377"/>
                  </a:lnTo>
                  <a:lnTo>
                    <a:pt x="1332" y="3482"/>
                  </a:lnTo>
                  <a:lnTo>
                    <a:pt x="1246" y="3511"/>
                  </a:lnTo>
                  <a:lnTo>
                    <a:pt x="1169" y="3556"/>
                  </a:lnTo>
                  <a:lnTo>
                    <a:pt x="1093" y="3608"/>
                  </a:lnTo>
                  <a:lnTo>
                    <a:pt x="1016" y="3668"/>
                  </a:lnTo>
                  <a:lnTo>
                    <a:pt x="949" y="3735"/>
                  </a:lnTo>
                  <a:lnTo>
                    <a:pt x="882" y="3810"/>
                  </a:lnTo>
                  <a:lnTo>
                    <a:pt x="824" y="3885"/>
                  </a:lnTo>
                  <a:lnTo>
                    <a:pt x="786" y="3974"/>
                  </a:lnTo>
                  <a:lnTo>
                    <a:pt x="633" y="4311"/>
                  </a:lnTo>
                  <a:lnTo>
                    <a:pt x="499" y="4684"/>
                  </a:lnTo>
                  <a:lnTo>
                    <a:pt x="374" y="5080"/>
                  </a:lnTo>
                  <a:lnTo>
                    <a:pt x="259" y="5498"/>
                  </a:lnTo>
                  <a:lnTo>
                    <a:pt x="173" y="5924"/>
                  </a:lnTo>
                  <a:lnTo>
                    <a:pt x="96" y="6372"/>
                  </a:lnTo>
                  <a:lnTo>
                    <a:pt x="67" y="6596"/>
                  </a:lnTo>
                  <a:lnTo>
                    <a:pt x="39" y="6828"/>
                  </a:lnTo>
                  <a:lnTo>
                    <a:pt x="20" y="7059"/>
                  </a:lnTo>
                  <a:lnTo>
                    <a:pt x="10" y="7283"/>
                  </a:lnTo>
                  <a:lnTo>
                    <a:pt x="0" y="7515"/>
                  </a:lnTo>
                  <a:lnTo>
                    <a:pt x="10" y="7746"/>
                  </a:lnTo>
                  <a:lnTo>
                    <a:pt x="20" y="7978"/>
                  </a:lnTo>
                  <a:lnTo>
                    <a:pt x="29" y="8202"/>
                  </a:lnTo>
                  <a:lnTo>
                    <a:pt x="58" y="8426"/>
                  </a:lnTo>
                  <a:lnTo>
                    <a:pt x="87" y="8650"/>
                  </a:lnTo>
                  <a:lnTo>
                    <a:pt x="135" y="8867"/>
                  </a:lnTo>
                  <a:lnTo>
                    <a:pt x="182" y="9083"/>
                  </a:lnTo>
                  <a:lnTo>
                    <a:pt x="240" y="9300"/>
                  </a:lnTo>
                  <a:lnTo>
                    <a:pt x="317" y="9509"/>
                  </a:lnTo>
                  <a:lnTo>
                    <a:pt x="393" y="9711"/>
                  </a:lnTo>
                  <a:lnTo>
                    <a:pt x="480" y="9905"/>
                  </a:lnTo>
                  <a:lnTo>
                    <a:pt x="585" y="10099"/>
                  </a:lnTo>
                  <a:lnTo>
                    <a:pt x="690" y="10286"/>
                  </a:lnTo>
                  <a:lnTo>
                    <a:pt x="815" y="10465"/>
                  </a:lnTo>
                  <a:lnTo>
                    <a:pt x="949" y="10637"/>
                  </a:lnTo>
                  <a:lnTo>
                    <a:pt x="920" y="10727"/>
                  </a:lnTo>
                  <a:lnTo>
                    <a:pt x="911" y="10816"/>
                  </a:lnTo>
                  <a:lnTo>
                    <a:pt x="911" y="10906"/>
                  </a:lnTo>
                  <a:lnTo>
                    <a:pt x="920" y="10996"/>
                  </a:lnTo>
                  <a:lnTo>
                    <a:pt x="949" y="11085"/>
                  </a:lnTo>
                  <a:lnTo>
                    <a:pt x="978" y="11167"/>
                  </a:lnTo>
                  <a:lnTo>
                    <a:pt x="1026" y="11250"/>
                  </a:lnTo>
                  <a:lnTo>
                    <a:pt x="1083" y="11332"/>
                  </a:lnTo>
                  <a:lnTo>
                    <a:pt x="1160" y="11406"/>
                  </a:lnTo>
                  <a:lnTo>
                    <a:pt x="1236" y="11474"/>
                  </a:lnTo>
                  <a:lnTo>
                    <a:pt x="1332" y="11533"/>
                  </a:lnTo>
                  <a:lnTo>
                    <a:pt x="1438" y="11586"/>
                  </a:lnTo>
                  <a:lnTo>
                    <a:pt x="1553" y="11630"/>
                  </a:lnTo>
                  <a:lnTo>
                    <a:pt x="1677" y="11668"/>
                  </a:lnTo>
                  <a:lnTo>
                    <a:pt x="1811" y="11690"/>
                  </a:lnTo>
                  <a:lnTo>
                    <a:pt x="1965" y="11705"/>
                  </a:lnTo>
                  <a:lnTo>
                    <a:pt x="5117" y="11869"/>
                  </a:lnTo>
                  <a:lnTo>
                    <a:pt x="8279" y="12019"/>
                  </a:lnTo>
                  <a:lnTo>
                    <a:pt x="11451" y="12146"/>
                  </a:lnTo>
                  <a:lnTo>
                    <a:pt x="14622" y="12265"/>
                  </a:lnTo>
                  <a:lnTo>
                    <a:pt x="17813" y="12370"/>
                  </a:lnTo>
                  <a:lnTo>
                    <a:pt x="21004" y="12452"/>
                  </a:lnTo>
                  <a:lnTo>
                    <a:pt x="24195" y="12527"/>
                  </a:lnTo>
                  <a:lnTo>
                    <a:pt x="27395" y="12587"/>
                  </a:lnTo>
                  <a:lnTo>
                    <a:pt x="30605" y="12639"/>
                  </a:lnTo>
                  <a:lnTo>
                    <a:pt x="33815" y="12676"/>
                  </a:lnTo>
                  <a:lnTo>
                    <a:pt x="37025" y="12699"/>
                  </a:lnTo>
                  <a:lnTo>
                    <a:pt x="40244" y="12706"/>
                  </a:lnTo>
                  <a:lnTo>
                    <a:pt x="43464" y="12714"/>
                  </a:lnTo>
                  <a:lnTo>
                    <a:pt x="46683" y="12706"/>
                  </a:lnTo>
                  <a:lnTo>
                    <a:pt x="49903" y="12684"/>
                  </a:lnTo>
                  <a:lnTo>
                    <a:pt x="53132" y="12661"/>
                  </a:lnTo>
                  <a:lnTo>
                    <a:pt x="56352" y="12624"/>
                  </a:lnTo>
                  <a:lnTo>
                    <a:pt x="59571" y="12579"/>
                  </a:lnTo>
                  <a:lnTo>
                    <a:pt x="62800" y="12527"/>
                  </a:lnTo>
                  <a:lnTo>
                    <a:pt x="66020" y="12475"/>
                  </a:lnTo>
                  <a:lnTo>
                    <a:pt x="69230" y="12407"/>
                  </a:lnTo>
                  <a:lnTo>
                    <a:pt x="72449" y="12340"/>
                  </a:lnTo>
                  <a:lnTo>
                    <a:pt x="75659" y="12258"/>
                  </a:lnTo>
                  <a:lnTo>
                    <a:pt x="78869" y="12183"/>
                  </a:lnTo>
                  <a:lnTo>
                    <a:pt x="85270" y="12011"/>
                  </a:lnTo>
                  <a:lnTo>
                    <a:pt x="91651" y="11825"/>
                  </a:lnTo>
                  <a:lnTo>
                    <a:pt x="98014" y="11623"/>
                  </a:lnTo>
                  <a:lnTo>
                    <a:pt x="104338" y="11429"/>
                  </a:lnTo>
                  <a:lnTo>
                    <a:pt x="104472" y="11421"/>
                  </a:lnTo>
                  <a:lnTo>
                    <a:pt x="104596" y="11406"/>
                  </a:lnTo>
                  <a:lnTo>
                    <a:pt x="104721" y="11384"/>
                  </a:lnTo>
                  <a:lnTo>
                    <a:pt x="104836" y="11354"/>
                  </a:lnTo>
                  <a:lnTo>
                    <a:pt x="104941" y="11317"/>
                  </a:lnTo>
                  <a:lnTo>
                    <a:pt x="105037" y="11279"/>
                  </a:lnTo>
                  <a:lnTo>
                    <a:pt x="105133" y="11235"/>
                  </a:lnTo>
                  <a:lnTo>
                    <a:pt x="105219" y="11182"/>
                  </a:lnTo>
                  <a:lnTo>
                    <a:pt x="105305" y="11130"/>
                  </a:lnTo>
                  <a:lnTo>
                    <a:pt x="105372" y="11070"/>
                  </a:lnTo>
                  <a:lnTo>
                    <a:pt x="105440" y="11011"/>
                  </a:lnTo>
                  <a:lnTo>
                    <a:pt x="105507" y="10943"/>
                  </a:lnTo>
                  <a:lnTo>
                    <a:pt x="105555" y="10876"/>
                  </a:lnTo>
                  <a:lnTo>
                    <a:pt x="105602" y="10801"/>
                  </a:lnTo>
                  <a:lnTo>
                    <a:pt x="105650" y="10734"/>
                  </a:lnTo>
                  <a:lnTo>
                    <a:pt x="105679" y="10652"/>
                  </a:lnTo>
                  <a:lnTo>
                    <a:pt x="105775" y="10615"/>
                  </a:lnTo>
                  <a:lnTo>
                    <a:pt x="105871" y="10577"/>
                  </a:lnTo>
                  <a:lnTo>
                    <a:pt x="105957" y="10532"/>
                  </a:lnTo>
                  <a:lnTo>
                    <a:pt x="106043" y="10480"/>
                  </a:lnTo>
                  <a:lnTo>
                    <a:pt x="106120" y="10428"/>
                  </a:lnTo>
                  <a:lnTo>
                    <a:pt x="106197" y="10368"/>
                  </a:lnTo>
                  <a:lnTo>
                    <a:pt x="106264" y="10308"/>
                  </a:lnTo>
                  <a:lnTo>
                    <a:pt x="106321" y="10241"/>
                  </a:lnTo>
                  <a:lnTo>
                    <a:pt x="106379" y="10174"/>
                  </a:lnTo>
                  <a:lnTo>
                    <a:pt x="106427" y="10099"/>
                  </a:lnTo>
                  <a:lnTo>
                    <a:pt x="106465" y="10025"/>
                  </a:lnTo>
                  <a:lnTo>
                    <a:pt x="106494" y="9942"/>
                  </a:lnTo>
                  <a:lnTo>
                    <a:pt x="106522" y="9860"/>
                  </a:lnTo>
                  <a:lnTo>
                    <a:pt x="106532" y="9771"/>
                  </a:lnTo>
                  <a:lnTo>
                    <a:pt x="106541" y="9681"/>
                  </a:lnTo>
                  <a:lnTo>
                    <a:pt x="106532" y="9584"/>
                  </a:lnTo>
                  <a:lnTo>
                    <a:pt x="106446" y="8815"/>
                  </a:lnTo>
                  <a:lnTo>
                    <a:pt x="106340" y="8045"/>
                  </a:lnTo>
                  <a:lnTo>
                    <a:pt x="106216" y="7283"/>
                  </a:lnTo>
                  <a:lnTo>
                    <a:pt x="106072" y="6514"/>
                  </a:lnTo>
                  <a:lnTo>
                    <a:pt x="105909" y="5752"/>
                  </a:lnTo>
                  <a:lnTo>
                    <a:pt x="105727" y="4990"/>
                  </a:lnTo>
                  <a:lnTo>
                    <a:pt x="105535" y="4236"/>
                  </a:lnTo>
                  <a:lnTo>
                    <a:pt x="105325" y="3482"/>
                  </a:lnTo>
                  <a:lnTo>
                    <a:pt x="105296" y="3392"/>
                  </a:lnTo>
                  <a:lnTo>
                    <a:pt x="105258" y="3317"/>
                  </a:lnTo>
                  <a:lnTo>
                    <a:pt x="105210" y="3243"/>
                  </a:lnTo>
                  <a:lnTo>
                    <a:pt x="105162" y="3175"/>
                  </a:lnTo>
                  <a:lnTo>
                    <a:pt x="105104" y="3116"/>
                  </a:lnTo>
                  <a:lnTo>
                    <a:pt x="105037" y="3063"/>
                  </a:lnTo>
                  <a:lnTo>
                    <a:pt x="104970" y="3018"/>
                  </a:lnTo>
                  <a:lnTo>
                    <a:pt x="104893" y="2974"/>
                  </a:lnTo>
                  <a:lnTo>
                    <a:pt x="104817" y="2936"/>
                  </a:lnTo>
                  <a:lnTo>
                    <a:pt x="104740" y="2906"/>
                  </a:lnTo>
                  <a:lnTo>
                    <a:pt x="104654" y="2884"/>
                  </a:lnTo>
                  <a:lnTo>
                    <a:pt x="104577" y="2862"/>
                  </a:lnTo>
                  <a:lnTo>
                    <a:pt x="104491" y="2847"/>
                  </a:lnTo>
                  <a:lnTo>
                    <a:pt x="104395" y="2839"/>
                  </a:lnTo>
                  <a:lnTo>
                    <a:pt x="104309" y="2832"/>
                  </a:lnTo>
                  <a:lnTo>
                    <a:pt x="104223" y="2839"/>
                  </a:lnTo>
                  <a:lnTo>
                    <a:pt x="104127" y="2720"/>
                  </a:lnTo>
                  <a:lnTo>
                    <a:pt x="104002" y="2615"/>
                  </a:lnTo>
                  <a:lnTo>
                    <a:pt x="103878" y="2518"/>
                  </a:lnTo>
                  <a:lnTo>
                    <a:pt x="103724" y="2428"/>
                  </a:lnTo>
                  <a:lnTo>
                    <a:pt x="103562" y="2354"/>
                  </a:lnTo>
                  <a:lnTo>
                    <a:pt x="103389" y="2294"/>
                  </a:lnTo>
                  <a:lnTo>
                    <a:pt x="103197" y="2249"/>
                  </a:lnTo>
                  <a:lnTo>
                    <a:pt x="102987" y="2212"/>
                  </a:lnTo>
                  <a:lnTo>
                    <a:pt x="99892" y="1943"/>
                  </a:lnTo>
                  <a:lnTo>
                    <a:pt x="96778" y="1689"/>
                  </a:lnTo>
                  <a:lnTo>
                    <a:pt x="93663" y="1450"/>
                  </a:lnTo>
                  <a:lnTo>
                    <a:pt x="92092" y="1338"/>
                  </a:lnTo>
                  <a:lnTo>
                    <a:pt x="90530" y="1233"/>
                  </a:lnTo>
                  <a:lnTo>
                    <a:pt x="88959" y="1129"/>
                  </a:lnTo>
                  <a:lnTo>
                    <a:pt x="87387" y="1032"/>
                  </a:lnTo>
                  <a:lnTo>
                    <a:pt x="85806" y="935"/>
                  </a:lnTo>
                  <a:lnTo>
                    <a:pt x="84225" y="845"/>
                  </a:lnTo>
                  <a:lnTo>
                    <a:pt x="82654" y="763"/>
                  </a:lnTo>
                  <a:lnTo>
                    <a:pt x="81063" y="681"/>
                  </a:lnTo>
                  <a:lnTo>
                    <a:pt x="79482" y="598"/>
                  </a:lnTo>
                  <a:lnTo>
                    <a:pt x="77901" y="531"/>
                  </a:lnTo>
                  <a:lnTo>
                    <a:pt x="76311" y="464"/>
                  </a:lnTo>
                  <a:lnTo>
                    <a:pt x="74720" y="397"/>
                  </a:lnTo>
                  <a:lnTo>
                    <a:pt x="73129" y="337"/>
                  </a:lnTo>
                  <a:lnTo>
                    <a:pt x="71539" y="285"/>
                  </a:lnTo>
                  <a:lnTo>
                    <a:pt x="69948" y="232"/>
                  </a:lnTo>
                  <a:lnTo>
                    <a:pt x="68348" y="188"/>
                  </a:lnTo>
                  <a:lnTo>
                    <a:pt x="66757" y="150"/>
                  </a:lnTo>
                  <a:lnTo>
                    <a:pt x="65157" y="113"/>
                  </a:lnTo>
                  <a:lnTo>
                    <a:pt x="63557" y="83"/>
                  </a:lnTo>
                  <a:lnTo>
                    <a:pt x="61957" y="61"/>
                  </a:lnTo>
                  <a:lnTo>
                    <a:pt x="60366" y="38"/>
                  </a:lnTo>
                  <a:lnTo>
                    <a:pt x="58766" y="23"/>
                  </a:lnTo>
                  <a:lnTo>
                    <a:pt x="57166" y="8"/>
                  </a:lnTo>
                  <a:lnTo>
                    <a:pt x="55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682;p35">
              <a:extLst>
                <a:ext uri="{FF2B5EF4-FFF2-40B4-BE49-F238E27FC236}">
                  <a16:creationId xmlns:a16="http://schemas.microsoft.com/office/drawing/2014/main" id="{7CB78084-5D9A-B847-916A-F87F14C6BC36}"/>
                </a:ext>
              </a:extLst>
            </p:cNvPr>
            <p:cNvSpPr/>
            <p:nvPr/>
          </p:nvSpPr>
          <p:spPr>
            <a:xfrm>
              <a:off x="-6144425" y="2771675"/>
              <a:ext cx="2517675" cy="153150"/>
            </a:xfrm>
            <a:custGeom>
              <a:avLst/>
              <a:gdLst/>
              <a:ahLst/>
              <a:cxnLst/>
              <a:rect l="l" t="t" r="r" b="b"/>
              <a:pathLst>
                <a:path w="100707" h="6126" extrusionOk="0">
                  <a:moveTo>
                    <a:pt x="37696" y="1"/>
                  </a:moveTo>
                  <a:lnTo>
                    <a:pt x="31449" y="8"/>
                  </a:lnTo>
                  <a:lnTo>
                    <a:pt x="25192" y="23"/>
                  </a:lnTo>
                  <a:lnTo>
                    <a:pt x="18925" y="53"/>
                  </a:lnTo>
                  <a:lnTo>
                    <a:pt x="12659" y="91"/>
                  </a:lnTo>
                  <a:lnTo>
                    <a:pt x="97" y="173"/>
                  </a:lnTo>
                  <a:lnTo>
                    <a:pt x="135" y="285"/>
                  </a:lnTo>
                  <a:lnTo>
                    <a:pt x="164" y="404"/>
                  </a:lnTo>
                  <a:lnTo>
                    <a:pt x="173" y="464"/>
                  </a:lnTo>
                  <a:lnTo>
                    <a:pt x="173" y="524"/>
                  </a:lnTo>
                  <a:lnTo>
                    <a:pt x="164" y="591"/>
                  </a:lnTo>
                  <a:lnTo>
                    <a:pt x="154" y="666"/>
                  </a:lnTo>
                  <a:lnTo>
                    <a:pt x="78" y="1121"/>
                  </a:lnTo>
                  <a:lnTo>
                    <a:pt x="30" y="1577"/>
                  </a:lnTo>
                  <a:lnTo>
                    <a:pt x="11" y="1808"/>
                  </a:lnTo>
                  <a:lnTo>
                    <a:pt x="1" y="2040"/>
                  </a:lnTo>
                  <a:lnTo>
                    <a:pt x="1" y="2272"/>
                  </a:lnTo>
                  <a:lnTo>
                    <a:pt x="1" y="2503"/>
                  </a:lnTo>
                  <a:lnTo>
                    <a:pt x="1" y="2735"/>
                  </a:lnTo>
                  <a:lnTo>
                    <a:pt x="20" y="2966"/>
                  </a:lnTo>
                  <a:lnTo>
                    <a:pt x="39" y="3198"/>
                  </a:lnTo>
                  <a:lnTo>
                    <a:pt x="58" y="3429"/>
                  </a:lnTo>
                  <a:lnTo>
                    <a:pt x="97" y="3653"/>
                  </a:lnTo>
                  <a:lnTo>
                    <a:pt x="135" y="3885"/>
                  </a:lnTo>
                  <a:lnTo>
                    <a:pt x="183" y="4109"/>
                  </a:lnTo>
                  <a:lnTo>
                    <a:pt x="231" y="4326"/>
                  </a:lnTo>
                  <a:lnTo>
                    <a:pt x="298" y="4565"/>
                  </a:lnTo>
                  <a:lnTo>
                    <a:pt x="375" y="4796"/>
                  </a:lnTo>
                  <a:lnTo>
                    <a:pt x="547" y="5244"/>
                  </a:lnTo>
                  <a:lnTo>
                    <a:pt x="633" y="5461"/>
                  </a:lnTo>
                  <a:lnTo>
                    <a:pt x="710" y="5685"/>
                  </a:lnTo>
                  <a:lnTo>
                    <a:pt x="777" y="5902"/>
                  </a:lnTo>
                  <a:lnTo>
                    <a:pt x="835" y="6126"/>
                  </a:lnTo>
                  <a:lnTo>
                    <a:pt x="3910" y="5939"/>
                  </a:lnTo>
                  <a:lnTo>
                    <a:pt x="6996" y="5775"/>
                  </a:lnTo>
                  <a:lnTo>
                    <a:pt x="10091" y="5618"/>
                  </a:lnTo>
                  <a:lnTo>
                    <a:pt x="13186" y="5476"/>
                  </a:lnTo>
                  <a:lnTo>
                    <a:pt x="16290" y="5349"/>
                  </a:lnTo>
                  <a:lnTo>
                    <a:pt x="19404" y="5237"/>
                  </a:lnTo>
                  <a:lnTo>
                    <a:pt x="22518" y="5132"/>
                  </a:lnTo>
                  <a:lnTo>
                    <a:pt x="25642" y="5043"/>
                  </a:lnTo>
                  <a:lnTo>
                    <a:pt x="28775" y="4968"/>
                  </a:lnTo>
                  <a:lnTo>
                    <a:pt x="31899" y="4901"/>
                  </a:lnTo>
                  <a:lnTo>
                    <a:pt x="35032" y="4841"/>
                  </a:lnTo>
                  <a:lnTo>
                    <a:pt x="38175" y="4796"/>
                  </a:lnTo>
                  <a:lnTo>
                    <a:pt x="41318" y="4766"/>
                  </a:lnTo>
                  <a:lnTo>
                    <a:pt x="44451" y="4736"/>
                  </a:lnTo>
                  <a:lnTo>
                    <a:pt x="47594" y="4721"/>
                  </a:lnTo>
                  <a:lnTo>
                    <a:pt x="50747" y="4714"/>
                  </a:lnTo>
                  <a:lnTo>
                    <a:pt x="53889" y="4714"/>
                  </a:lnTo>
                  <a:lnTo>
                    <a:pt x="57032" y="4721"/>
                  </a:lnTo>
                  <a:lnTo>
                    <a:pt x="60175" y="4736"/>
                  </a:lnTo>
                  <a:lnTo>
                    <a:pt x="63318" y="4759"/>
                  </a:lnTo>
                  <a:lnTo>
                    <a:pt x="66451" y="4781"/>
                  </a:lnTo>
                  <a:lnTo>
                    <a:pt x="69594" y="4819"/>
                  </a:lnTo>
                  <a:lnTo>
                    <a:pt x="72727" y="4856"/>
                  </a:lnTo>
                  <a:lnTo>
                    <a:pt x="75851" y="4901"/>
                  </a:lnTo>
                  <a:lnTo>
                    <a:pt x="82099" y="4998"/>
                  </a:lnTo>
                  <a:lnTo>
                    <a:pt x="88327" y="5110"/>
                  </a:lnTo>
                  <a:lnTo>
                    <a:pt x="94536" y="5229"/>
                  </a:lnTo>
                  <a:lnTo>
                    <a:pt x="100707" y="5356"/>
                  </a:lnTo>
                  <a:lnTo>
                    <a:pt x="100630" y="4804"/>
                  </a:lnTo>
                  <a:lnTo>
                    <a:pt x="100563" y="4243"/>
                  </a:lnTo>
                  <a:lnTo>
                    <a:pt x="100505" y="3683"/>
                  </a:lnTo>
                  <a:lnTo>
                    <a:pt x="100457" y="3130"/>
                  </a:lnTo>
                  <a:lnTo>
                    <a:pt x="100419" y="2570"/>
                  </a:lnTo>
                  <a:lnTo>
                    <a:pt x="100400" y="2010"/>
                  </a:lnTo>
                  <a:lnTo>
                    <a:pt x="100381" y="1457"/>
                  </a:lnTo>
                  <a:lnTo>
                    <a:pt x="100381" y="897"/>
                  </a:lnTo>
                  <a:lnTo>
                    <a:pt x="100295" y="897"/>
                  </a:lnTo>
                  <a:lnTo>
                    <a:pt x="97152" y="800"/>
                  </a:lnTo>
                  <a:lnTo>
                    <a:pt x="94009" y="703"/>
                  </a:lnTo>
                  <a:lnTo>
                    <a:pt x="90866" y="613"/>
                  </a:lnTo>
                  <a:lnTo>
                    <a:pt x="87733" y="531"/>
                  </a:lnTo>
                  <a:lnTo>
                    <a:pt x="84599" y="457"/>
                  </a:lnTo>
                  <a:lnTo>
                    <a:pt x="81466" y="389"/>
                  </a:lnTo>
                  <a:lnTo>
                    <a:pt x="78333" y="330"/>
                  </a:lnTo>
                  <a:lnTo>
                    <a:pt x="75200" y="277"/>
                  </a:lnTo>
                  <a:lnTo>
                    <a:pt x="72076" y="225"/>
                  </a:lnTo>
                  <a:lnTo>
                    <a:pt x="68943" y="180"/>
                  </a:lnTo>
                  <a:lnTo>
                    <a:pt x="65819" y="143"/>
                  </a:lnTo>
                  <a:lnTo>
                    <a:pt x="62695" y="105"/>
                  </a:lnTo>
                  <a:lnTo>
                    <a:pt x="59572" y="83"/>
                  </a:lnTo>
                  <a:lnTo>
                    <a:pt x="56448" y="53"/>
                  </a:lnTo>
                  <a:lnTo>
                    <a:pt x="50200" y="23"/>
                  </a:lnTo>
                  <a:lnTo>
                    <a:pt x="4394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683;p35">
              <a:extLst>
                <a:ext uri="{FF2B5EF4-FFF2-40B4-BE49-F238E27FC236}">
                  <a16:creationId xmlns:a16="http://schemas.microsoft.com/office/drawing/2014/main" id="{9040BAB0-A244-A04C-B4D3-D1DF1E18E597}"/>
                </a:ext>
              </a:extLst>
            </p:cNvPr>
            <p:cNvSpPr/>
            <p:nvPr/>
          </p:nvSpPr>
          <p:spPr>
            <a:xfrm>
              <a:off x="-4274500" y="4187100"/>
              <a:ext cx="241000" cy="151475"/>
            </a:xfrm>
            <a:custGeom>
              <a:avLst/>
              <a:gdLst/>
              <a:ahLst/>
              <a:cxnLst/>
              <a:rect l="l" t="t" r="r" b="b"/>
              <a:pathLst>
                <a:path w="9640" h="6059" extrusionOk="0">
                  <a:moveTo>
                    <a:pt x="575" y="1"/>
                  </a:moveTo>
                  <a:lnTo>
                    <a:pt x="518" y="16"/>
                  </a:lnTo>
                  <a:lnTo>
                    <a:pt x="451" y="31"/>
                  </a:lnTo>
                  <a:lnTo>
                    <a:pt x="393" y="53"/>
                  </a:lnTo>
                  <a:lnTo>
                    <a:pt x="336" y="76"/>
                  </a:lnTo>
                  <a:lnTo>
                    <a:pt x="278" y="105"/>
                  </a:lnTo>
                  <a:lnTo>
                    <a:pt x="230" y="143"/>
                  </a:lnTo>
                  <a:lnTo>
                    <a:pt x="192" y="180"/>
                  </a:lnTo>
                  <a:lnTo>
                    <a:pt x="115" y="262"/>
                  </a:lnTo>
                  <a:lnTo>
                    <a:pt x="58" y="359"/>
                  </a:lnTo>
                  <a:lnTo>
                    <a:pt x="19" y="464"/>
                  </a:lnTo>
                  <a:lnTo>
                    <a:pt x="0" y="576"/>
                  </a:lnTo>
                  <a:lnTo>
                    <a:pt x="0" y="681"/>
                  </a:lnTo>
                  <a:lnTo>
                    <a:pt x="19" y="793"/>
                  </a:lnTo>
                  <a:lnTo>
                    <a:pt x="39" y="845"/>
                  </a:lnTo>
                  <a:lnTo>
                    <a:pt x="67" y="897"/>
                  </a:lnTo>
                  <a:lnTo>
                    <a:pt x="96" y="949"/>
                  </a:lnTo>
                  <a:lnTo>
                    <a:pt x="134" y="994"/>
                  </a:lnTo>
                  <a:lnTo>
                    <a:pt x="182" y="1039"/>
                  </a:lnTo>
                  <a:lnTo>
                    <a:pt x="230" y="1084"/>
                  </a:lnTo>
                  <a:lnTo>
                    <a:pt x="288" y="1121"/>
                  </a:lnTo>
                  <a:lnTo>
                    <a:pt x="355" y="1159"/>
                  </a:lnTo>
                  <a:lnTo>
                    <a:pt x="853" y="1427"/>
                  </a:lnTo>
                  <a:lnTo>
                    <a:pt x="1351" y="1704"/>
                  </a:lnTo>
                  <a:lnTo>
                    <a:pt x="1849" y="1980"/>
                  </a:lnTo>
                  <a:lnTo>
                    <a:pt x="2348" y="2272"/>
                  </a:lnTo>
                  <a:lnTo>
                    <a:pt x="2827" y="2563"/>
                  </a:lnTo>
                  <a:lnTo>
                    <a:pt x="3316" y="2862"/>
                  </a:lnTo>
                  <a:lnTo>
                    <a:pt x="3785" y="3160"/>
                  </a:lnTo>
                  <a:lnTo>
                    <a:pt x="4255" y="3474"/>
                  </a:lnTo>
                  <a:lnTo>
                    <a:pt x="3306" y="4296"/>
                  </a:lnTo>
                  <a:lnTo>
                    <a:pt x="2357" y="5102"/>
                  </a:lnTo>
                  <a:lnTo>
                    <a:pt x="2309" y="5147"/>
                  </a:lnTo>
                  <a:lnTo>
                    <a:pt x="2271" y="5192"/>
                  </a:lnTo>
                  <a:lnTo>
                    <a:pt x="2242" y="5237"/>
                  </a:lnTo>
                  <a:lnTo>
                    <a:pt x="2214" y="5282"/>
                  </a:lnTo>
                  <a:lnTo>
                    <a:pt x="2194" y="5334"/>
                  </a:lnTo>
                  <a:lnTo>
                    <a:pt x="2185" y="5379"/>
                  </a:lnTo>
                  <a:lnTo>
                    <a:pt x="2175" y="5476"/>
                  </a:lnTo>
                  <a:lnTo>
                    <a:pt x="2185" y="5580"/>
                  </a:lnTo>
                  <a:lnTo>
                    <a:pt x="2214" y="5670"/>
                  </a:lnTo>
                  <a:lnTo>
                    <a:pt x="2262" y="5760"/>
                  </a:lnTo>
                  <a:lnTo>
                    <a:pt x="2329" y="5842"/>
                  </a:lnTo>
                  <a:lnTo>
                    <a:pt x="2405" y="5917"/>
                  </a:lnTo>
                  <a:lnTo>
                    <a:pt x="2501" y="5976"/>
                  </a:lnTo>
                  <a:lnTo>
                    <a:pt x="2606" y="6021"/>
                  </a:lnTo>
                  <a:lnTo>
                    <a:pt x="2654" y="6036"/>
                  </a:lnTo>
                  <a:lnTo>
                    <a:pt x="2712" y="6051"/>
                  </a:lnTo>
                  <a:lnTo>
                    <a:pt x="2769" y="6058"/>
                  </a:lnTo>
                  <a:lnTo>
                    <a:pt x="2894" y="6058"/>
                  </a:lnTo>
                  <a:lnTo>
                    <a:pt x="2951" y="6051"/>
                  </a:lnTo>
                  <a:lnTo>
                    <a:pt x="3018" y="6036"/>
                  </a:lnTo>
                  <a:lnTo>
                    <a:pt x="3086" y="6014"/>
                  </a:lnTo>
                  <a:lnTo>
                    <a:pt x="3143" y="5991"/>
                  </a:lnTo>
                  <a:lnTo>
                    <a:pt x="3210" y="5961"/>
                  </a:lnTo>
                  <a:lnTo>
                    <a:pt x="4456" y="5252"/>
                  </a:lnTo>
                  <a:lnTo>
                    <a:pt x="5711" y="4542"/>
                  </a:lnTo>
                  <a:lnTo>
                    <a:pt x="5970" y="4736"/>
                  </a:lnTo>
                  <a:lnTo>
                    <a:pt x="6238" y="4923"/>
                  </a:lnTo>
                  <a:lnTo>
                    <a:pt x="6516" y="5102"/>
                  </a:lnTo>
                  <a:lnTo>
                    <a:pt x="6794" y="5267"/>
                  </a:lnTo>
                  <a:lnTo>
                    <a:pt x="6937" y="5341"/>
                  </a:lnTo>
                  <a:lnTo>
                    <a:pt x="7081" y="5416"/>
                  </a:lnTo>
                  <a:lnTo>
                    <a:pt x="7235" y="5483"/>
                  </a:lnTo>
                  <a:lnTo>
                    <a:pt x="7388" y="5551"/>
                  </a:lnTo>
                  <a:lnTo>
                    <a:pt x="7541" y="5603"/>
                  </a:lnTo>
                  <a:lnTo>
                    <a:pt x="7694" y="5655"/>
                  </a:lnTo>
                  <a:lnTo>
                    <a:pt x="7857" y="5707"/>
                  </a:lnTo>
                  <a:lnTo>
                    <a:pt x="8020" y="5745"/>
                  </a:lnTo>
                  <a:lnTo>
                    <a:pt x="8164" y="5767"/>
                  </a:lnTo>
                  <a:lnTo>
                    <a:pt x="8317" y="5775"/>
                  </a:lnTo>
                  <a:lnTo>
                    <a:pt x="8461" y="5767"/>
                  </a:lnTo>
                  <a:lnTo>
                    <a:pt x="8605" y="5737"/>
                  </a:lnTo>
                  <a:lnTo>
                    <a:pt x="8739" y="5700"/>
                  </a:lnTo>
                  <a:lnTo>
                    <a:pt x="8863" y="5648"/>
                  </a:lnTo>
                  <a:lnTo>
                    <a:pt x="8978" y="5588"/>
                  </a:lnTo>
                  <a:lnTo>
                    <a:pt x="9084" y="5513"/>
                  </a:lnTo>
                  <a:lnTo>
                    <a:pt x="9180" y="5431"/>
                  </a:lnTo>
                  <a:lnTo>
                    <a:pt x="9256" y="5341"/>
                  </a:lnTo>
                  <a:lnTo>
                    <a:pt x="9323" y="5244"/>
                  </a:lnTo>
                  <a:lnTo>
                    <a:pt x="9371" y="5147"/>
                  </a:lnTo>
                  <a:lnTo>
                    <a:pt x="9400" y="5035"/>
                  </a:lnTo>
                  <a:lnTo>
                    <a:pt x="9410" y="4923"/>
                  </a:lnTo>
                  <a:lnTo>
                    <a:pt x="9400" y="4811"/>
                  </a:lnTo>
                  <a:lnTo>
                    <a:pt x="9390" y="4751"/>
                  </a:lnTo>
                  <a:lnTo>
                    <a:pt x="9362" y="4692"/>
                  </a:lnTo>
                  <a:lnTo>
                    <a:pt x="9323" y="4580"/>
                  </a:lnTo>
                  <a:lnTo>
                    <a:pt x="9266" y="4475"/>
                  </a:lnTo>
                  <a:lnTo>
                    <a:pt x="9208" y="4370"/>
                  </a:lnTo>
                  <a:lnTo>
                    <a:pt x="9151" y="4266"/>
                  </a:lnTo>
                  <a:lnTo>
                    <a:pt x="9074" y="4161"/>
                  </a:lnTo>
                  <a:lnTo>
                    <a:pt x="8998" y="4064"/>
                  </a:lnTo>
                  <a:lnTo>
                    <a:pt x="8921" y="3967"/>
                  </a:lnTo>
                  <a:lnTo>
                    <a:pt x="8835" y="3870"/>
                  </a:lnTo>
                  <a:lnTo>
                    <a:pt x="8643" y="3683"/>
                  </a:lnTo>
                  <a:lnTo>
                    <a:pt x="8442" y="3504"/>
                  </a:lnTo>
                  <a:lnTo>
                    <a:pt x="8221" y="3340"/>
                  </a:lnTo>
                  <a:lnTo>
                    <a:pt x="7991" y="3175"/>
                  </a:lnTo>
                  <a:lnTo>
                    <a:pt x="8614" y="2802"/>
                  </a:lnTo>
                  <a:lnTo>
                    <a:pt x="9228" y="2421"/>
                  </a:lnTo>
                  <a:lnTo>
                    <a:pt x="9333" y="2339"/>
                  </a:lnTo>
                  <a:lnTo>
                    <a:pt x="9429" y="2257"/>
                  </a:lnTo>
                  <a:lnTo>
                    <a:pt x="9496" y="2167"/>
                  </a:lnTo>
                  <a:lnTo>
                    <a:pt x="9553" y="2077"/>
                  </a:lnTo>
                  <a:lnTo>
                    <a:pt x="9601" y="1988"/>
                  </a:lnTo>
                  <a:lnTo>
                    <a:pt x="9620" y="1898"/>
                  </a:lnTo>
                  <a:lnTo>
                    <a:pt x="9640" y="1808"/>
                  </a:lnTo>
                  <a:lnTo>
                    <a:pt x="9640" y="1719"/>
                  </a:lnTo>
                  <a:lnTo>
                    <a:pt x="9620" y="1629"/>
                  </a:lnTo>
                  <a:lnTo>
                    <a:pt x="9601" y="1540"/>
                  </a:lnTo>
                  <a:lnTo>
                    <a:pt x="9563" y="1450"/>
                  </a:lnTo>
                  <a:lnTo>
                    <a:pt x="9515" y="1368"/>
                  </a:lnTo>
                  <a:lnTo>
                    <a:pt x="9458" y="1286"/>
                  </a:lnTo>
                  <a:lnTo>
                    <a:pt x="9390" y="1203"/>
                  </a:lnTo>
                  <a:lnTo>
                    <a:pt x="9314" y="1136"/>
                  </a:lnTo>
                  <a:lnTo>
                    <a:pt x="9237" y="1061"/>
                  </a:lnTo>
                  <a:lnTo>
                    <a:pt x="9141" y="1002"/>
                  </a:lnTo>
                  <a:lnTo>
                    <a:pt x="9045" y="942"/>
                  </a:lnTo>
                  <a:lnTo>
                    <a:pt x="8950" y="890"/>
                  </a:lnTo>
                  <a:lnTo>
                    <a:pt x="8835" y="837"/>
                  </a:lnTo>
                  <a:lnTo>
                    <a:pt x="8729" y="800"/>
                  </a:lnTo>
                  <a:lnTo>
                    <a:pt x="8614" y="770"/>
                  </a:lnTo>
                  <a:lnTo>
                    <a:pt x="8490" y="748"/>
                  </a:lnTo>
                  <a:lnTo>
                    <a:pt x="8375" y="733"/>
                  </a:lnTo>
                  <a:lnTo>
                    <a:pt x="8250" y="725"/>
                  </a:lnTo>
                  <a:lnTo>
                    <a:pt x="8126" y="725"/>
                  </a:lnTo>
                  <a:lnTo>
                    <a:pt x="8001" y="740"/>
                  </a:lnTo>
                  <a:lnTo>
                    <a:pt x="7876" y="770"/>
                  </a:lnTo>
                  <a:lnTo>
                    <a:pt x="7752" y="808"/>
                  </a:lnTo>
                  <a:lnTo>
                    <a:pt x="7627" y="852"/>
                  </a:lnTo>
                  <a:lnTo>
                    <a:pt x="7503" y="912"/>
                  </a:lnTo>
                  <a:lnTo>
                    <a:pt x="7388" y="987"/>
                  </a:lnTo>
                  <a:lnTo>
                    <a:pt x="7043" y="1248"/>
                  </a:lnTo>
                  <a:lnTo>
                    <a:pt x="6698" y="1517"/>
                  </a:lnTo>
                  <a:lnTo>
                    <a:pt x="6018" y="2062"/>
                  </a:lnTo>
                  <a:lnTo>
                    <a:pt x="5893" y="1995"/>
                  </a:lnTo>
                  <a:lnTo>
                    <a:pt x="5797" y="1950"/>
                  </a:lnTo>
                  <a:lnTo>
                    <a:pt x="5213" y="1666"/>
                  </a:lnTo>
                  <a:lnTo>
                    <a:pt x="4628" y="1398"/>
                  </a:lnTo>
                  <a:lnTo>
                    <a:pt x="4025" y="1144"/>
                  </a:lnTo>
                  <a:lnTo>
                    <a:pt x="3431" y="905"/>
                  </a:lnTo>
                  <a:lnTo>
                    <a:pt x="2817" y="673"/>
                  </a:lnTo>
                  <a:lnTo>
                    <a:pt x="2204" y="449"/>
                  </a:lnTo>
                  <a:lnTo>
                    <a:pt x="1581" y="240"/>
                  </a:lnTo>
                  <a:lnTo>
                    <a:pt x="958" y="46"/>
                  </a:lnTo>
                  <a:lnTo>
                    <a:pt x="872" y="23"/>
                  </a:lnTo>
                  <a:lnTo>
                    <a:pt x="795" y="8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684;p35">
              <a:extLst>
                <a:ext uri="{FF2B5EF4-FFF2-40B4-BE49-F238E27FC236}">
                  <a16:creationId xmlns:a16="http://schemas.microsoft.com/office/drawing/2014/main" id="{410C218F-A7C2-8945-BD19-4554E2E26AC8}"/>
                </a:ext>
              </a:extLst>
            </p:cNvPr>
            <p:cNvSpPr/>
            <p:nvPr/>
          </p:nvSpPr>
          <p:spPr>
            <a:xfrm>
              <a:off x="-4280025" y="4631900"/>
              <a:ext cx="246525" cy="180025"/>
            </a:xfrm>
            <a:custGeom>
              <a:avLst/>
              <a:gdLst/>
              <a:ahLst/>
              <a:cxnLst/>
              <a:rect l="l" t="t" r="r" b="b"/>
              <a:pathLst>
                <a:path w="9861" h="7201" extrusionOk="0">
                  <a:moveTo>
                    <a:pt x="825" y="1"/>
                  </a:moveTo>
                  <a:lnTo>
                    <a:pt x="748" y="8"/>
                  </a:lnTo>
                  <a:lnTo>
                    <a:pt x="681" y="16"/>
                  </a:lnTo>
                  <a:lnTo>
                    <a:pt x="557" y="38"/>
                  </a:lnTo>
                  <a:lnTo>
                    <a:pt x="432" y="83"/>
                  </a:lnTo>
                  <a:lnTo>
                    <a:pt x="317" y="135"/>
                  </a:lnTo>
                  <a:lnTo>
                    <a:pt x="212" y="210"/>
                  </a:lnTo>
                  <a:lnTo>
                    <a:pt x="135" y="292"/>
                  </a:lnTo>
                  <a:lnTo>
                    <a:pt x="97" y="337"/>
                  </a:lnTo>
                  <a:lnTo>
                    <a:pt x="68" y="382"/>
                  </a:lnTo>
                  <a:lnTo>
                    <a:pt x="39" y="426"/>
                  </a:lnTo>
                  <a:lnTo>
                    <a:pt x="20" y="479"/>
                  </a:lnTo>
                  <a:lnTo>
                    <a:pt x="10" y="531"/>
                  </a:lnTo>
                  <a:lnTo>
                    <a:pt x="1" y="583"/>
                  </a:lnTo>
                  <a:lnTo>
                    <a:pt x="1" y="643"/>
                  </a:lnTo>
                  <a:lnTo>
                    <a:pt x="10" y="695"/>
                  </a:lnTo>
                  <a:lnTo>
                    <a:pt x="20" y="755"/>
                  </a:lnTo>
                  <a:lnTo>
                    <a:pt x="39" y="815"/>
                  </a:lnTo>
                  <a:lnTo>
                    <a:pt x="68" y="875"/>
                  </a:lnTo>
                  <a:lnTo>
                    <a:pt x="106" y="934"/>
                  </a:lnTo>
                  <a:lnTo>
                    <a:pt x="250" y="1143"/>
                  </a:lnTo>
                  <a:lnTo>
                    <a:pt x="403" y="1345"/>
                  </a:lnTo>
                  <a:lnTo>
                    <a:pt x="729" y="1748"/>
                  </a:lnTo>
                  <a:lnTo>
                    <a:pt x="1064" y="2152"/>
                  </a:lnTo>
                  <a:lnTo>
                    <a:pt x="1419" y="2540"/>
                  </a:lnTo>
                  <a:lnTo>
                    <a:pt x="1783" y="2929"/>
                  </a:lnTo>
                  <a:lnTo>
                    <a:pt x="2147" y="3317"/>
                  </a:lnTo>
                  <a:lnTo>
                    <a:pt x="2885" y="4086"/>
                  </a:lnTo>
                  <a:lnTo>
                    <a:pt x="2904" y="4116"/>
                  </a:lnTo>
                  <a:lnTo>
                    <a:pt x="2933" y="4146"/>
                  </a:lnTo>
                  <a:lnTo>
                    <a:pt x="2645" y="4295"/>
                  </a:lnTo>
                  <a:lnTo>
                    <a:pt x="2368" y="4445"/>
                  </a:lnTo>
                  <a:lnTo>
                    <a:pt x="2099" y="4609"/>
                  </a:lnTo>
                  <a:lnTo>
                    <a:pt x="1831" y="4773"/>
                  </a:lnTo>
                  <a:lnTo>
                    <a:pt x="1582" y="4953"/>
                  </a:lnTo>
                  <a:lnTo>
                    <a:pt x="1467" y="5042"/>
                  </a:lnTo>
                  <a:lnTo>
                    <a:pt x="1352" y="5139"/>
                  </a:lnTo>
                  <a:lnTo>
                    <a:pt x="1246" y="5244"/>
                  </a:lnTo>
                  <a:lnTo>
                    <a:pt x="1141" y="5341"/>
                  </a:lnTo>
                  <a:lnTo>
                    <a:pt x="1045" y="5453"/>
                  </a:lnTo>
                  <a:lnTo>
                    <a:pt x="959" y="5558"/>
                  </a:lnTo>
                  <a:lnTo>
                    <a:pt x="901" y="5632"/>
                  </a:lnTo>
                  <a:lnTo>
                    <a:pt x="863" y="5715"/>
                  </a:lnTo>
                  <a:lnTo>
                    <a:pt x="844" y="5797"/>
                  </a:lnTo>
                  <a:lnTo>
                    <a:pt x="844" y="5879"/>
                  </a:lnTo>
                  <a:lnTo>
                    <a:pt x="854" y="5961"/>
                  </a:lnTo>
                  <a:lnTo>
                    <a:pt x="873" y="6043"/>
                  </a:lnTo>
                  <a:lnTo>
                    <a:pt x="911" y="6125"/>
                  </a:lnTo>
                  <a:lnTo>
                    <a:pt x="959" y="6200"/>
                  </a:lnTo>
                  <a:lnTo>
                    <a:pt x="1016" y="6275"/>
                  </a:lnTo>
                  <a:lnTo>
                    <a:pt x="1084" y="6342"/>
                  </a:lnTo>
                  <a:lnTo>
                    <a:pt x="1160" y="6402"/>
                  </a:lnTo>
                  <a:lnTo>
                    <a:pt x="1246" y="6447"/>
                  </a:lnTo>
                  <a:lnTo>
                    <a:pt x="1342" y="6484"/>
                  </a:lnTo>
                  <a:lnTo>
                    <a:pt x="1448" y="6514"/>
                  </a:lnTo>
                  <a:lnTo>
                    <a:pt x="1553" y="6529"/>
                  </a:lnTo>
                  <a:lnTo>
                    <a:pt x="1668" y="6529"/>
                  </a:lnTo>
                  <a:lnTo>
                    <a:pt x="1850" y="6506"/>
                  </a:lnTo>
                  <a:lnTo>
                    <a:pt x="2032" y="6484"/>
                  </a:lnTo>
                  <a:lnTo>
                    <a:pt x="2205" y="6454"/>
                  </a:lnTo>
                  <a:lnTo>
                    <a:pt x="2377" y="6417"/>
                  </a:lnTo>
                  <a:lnTo>
                    <a:pt x="2550" y="6379"/>
                  </a:lnTo>
                  <a:lnTo>
                    <a:pt x="2722" y="6335"/>
                  </a:lnTo>
                  <a:lnTo>
                    <a:pt x="3057" y="6230"/>
                  </a:lnTo>
                  <a:lnTo>
                    <a:pt x="3393" y="6118"/>
                  </a:lnTo>
                  <a:lnTo>
                    <a:pt x="3719" y="5991"/>
                  </a:lnTo>
                  <a:lnTo>
                    <a:pt x="4044" y="5857"/>
                  </a:lnTo>
                  <a:lnTo>
                    <a:pt x="4370" y="5715"/>
                  </a:lnTo>
                  <a:lnTo>
                    <a:pt x="4696" y="6043"/>
                  </a:lnTo>
                  <a:lnTo>
                    <a:pt x="4868" y="6215"/>
                  </a:lnTo>
                  <a:lnTo>
                    <a:pt x="5041" y="6372"/>
                  </a:lnTo>
                  <a:lnTo>
                    <a:pt x="5213" y="6529"/>
                  </a:lnTo>
                  <a:lnTo>
                    <a:pt x="5405" y="6678"/>
                  </a:lnTo>
                  <a:lnTo>
                    <a:pt x="5597" y="6820"/>
                  </a:lnTo>
                  <a:lnTo>
                    <a:pt x="5798" y="6954"/>
                  </a:lnTo>
                  <a:lnTo>
                    <a:pt x="5894" y="7014"/>
                  </a:lnTo>
                  <a:lnTo>
                    <a:pt x="5989" y="7067"/>
                  </a:lnTo>
                  <a:lnTo>
                    <a:pt x="6095" y="7104"/>
                  </a:lnTo>
                  <a:lnTo>
                    <a:pt x="6191" y="7141"/>
                  </a:lnTo>
                  <a:lnTo>
                    <a:pt x="6296" y="7164"/>
                  </a:lnTo>
                  <a:lnTo>
                    <a:pt x="6402" y="7186"/>
                  </a:lnTo>
                  <a:lnTo>
                    <a:pt x="6507" y="7194"/>
                  </a:lnTo>
                  <a:lnTo>
                    <a:pt x="6612" y="7201"/>
                  </a:lnTo>
                  <a:lnTo>
                    <a:pt x="6708" y="7201"/>
                  </a:lnTo>
                  <a:lnTo>
                    <a:pt x="6814" y="7186"/>
                  </a:lnTo>
                  <a:lnTo>
                    <a:pt x="6909" y="7171"/>
                  </a:lnTo>
                  <a:lnTo>
                    <a:pt x="7005" y="7149"/>
                  </a:lnTo>
                  <a:lnTo>
                    <a:pt x="7101" y="7119"/>
                  </a:lnTo>
                  <a:lnTo>
                    <a:pt x="7187" y="7089"/>
                  </a:lnTo>
                  <a:lnTo>
                    <a:pt x="7273" y="7052"/>
                  </a:lnTo>
                  <a:lnTo>
                    <a:pt x="7360" y="7007"/>
                  </a:lnTo>
                  <a:lnTo>
                    <a:pt x="7436" y="6954"/>
                  </a:lnTo>
                  <a:lnTo>
                    <a:pt x="7503" y="6902"/>
                  </a:lnTo>
                  <a:lnTo>
                    <a:pt x="7570" y="6842"/>
                  </a:lnTo>
                  <a:lnTo>
                    <a:pt x="7628" y="6783"/>
                  </a:lnTo>
                  <a:lnTo>
                    <a:pt x="7685" y="6715"/>
                  </a:lnTo>
                  <a:lnTo>
                    <a:pt x="7724" y="6648"/>
                  </a:lnTo>
                  <a:lnTo>
                    <a:pt x="7762" y="6574"/>
                  </a:lnTo>
                  <a:lnTo>
                    <a:pt x="7791" y="6499"/>
                  </a:lnTo>
                  <a:lnTo>
                    <a:pt x="7810" y="6417"/>
                  </a:lnTo>
                  <a:lnTo>
                    <a:pt x="7820" y="6342"/>
                  </a:lnTo>
                  <a:lnTo>
                    <a:pt x="7820" y="6260"/>
                  </a:lnTo>
                  <a:lnTo>
                    <a:pt x="7810" y="6170"/>
                  </a:lnTo>
                  <a:lnTo>
                    <a:pt x="7791" y="6088"/>
                  </a:lnTo>
                  <a:lnTo>
                    <a:pt x="7762" y="5998"/>
                  </a:lnTo>
                  <a:lnTo>
                    <a:pt x="7714" y="5909"/>
                  </a:lnTo>
                  <a:lnTo>
                    <a:pt x="7666" y="5819"/>
                  </a:lnTo>
                  <a:lnTo>
                    <a:pt x="7561" y="5670"/>
                  </a:lnTo>
                  <a:lnTo>
                    <a:pt x="7456" y="5520"/>
                  </a:lnTo>
                  <a:lnTo>
                    <a:pt x="7341" y="5378"/>
                  </a:lnTo>
                  <a:lnTo>
                    <a:pt x="7216" y="5237"/>
                  </a:lnTo>
                  <a:lnTo>
                    <a:pt x="7091" y="5095"/>
                  </a:lnTo>
                  <a:lnTo>
                    <a:pt x="6957" y="4960"/>
                  </a:lnTo>
                  <a:lnTo>
                    <a:pt x="6670" y="4684"/>
                  </a:lnTo>
                  <a:lnTo>
                    <a:pt x="7388" y="4378"/>
                  </a:lnTo>
                  <a:lnTo>
                    <a:pt x="7743" y="4221"/>
                  </a:lnTo>
                  <a:lnTo>
                    <a:pt x="8088" y="4056"/>
                  </a:lnTo>
                  <a:lnTo>
                    <a:pt x="8423" y="3885"/>
                  </a:lnTo>
                  <a:lnTo>
                    <a:pt x="8759" y="3713"/>
                  </a:lnTo>
                  <a:lnTo>
                    <a:pt x="9084" y="3526"/>
                  </a:lnTo>
                  <a:lnTo>
                    <a:pt x="9391" y="3332"/>
                  </a:lnTo>
                  <a:lnTo>
                    <a:pt x="9506" y="3257"/>
                  </a:lnTo>
                  <a:lnTo>
                    <a:pt x="9602" y="3175"/>
                  </a:lnTo>
                  <a:lnTo>
                    <a:pt x="9679" y="3093"/>
                  </a:lnTo>
                  <a:lnTo>
                    <a:pt x="9746" y="3011"/>
                  </a:lnTo>
                  <a:lnTo>
                    <a:pt x="9793" y="2929"/>
                  </a:lnTo>
                  <a:lnTo>
                    <a:pt x="9822" y="2846"/>
                  </a:lnTo>
                  <a:lnTo>
                    <a:pt x="9851" y="2764"/>
                  </a:lnTo>
                  <a:lnTo>
                    <a:pt x="9861" y="2682"/>
                  </a:lnTo>
                  <a:lnTo>
                    <a:pt x="9851" y="2600"/>
                  </a:lnTo>
                  <a:lnTo>
                    <a:pt x="9841" y="2518"/>
                  </a:lnTo>
                  <a:lnTo>
                    <a:pt x="9813" y="2436"/>
                  </a:lnTo>
                  <a:lnTo>
                    <a:pt x="9784" y="2361"/>
                  </a:lnTo>
                  <a:lnTo>
                    <a:pt x="9736" y="2286"/>
                  </a:lnTo>
                  <a:lnTo>
                    <a:pt x="9679" y="2212"/>
                  </a:lnTo>
                  <a:lnTo>
                    <a:pt x="9621" y="2137"/>
                  </a:lnTo>
                  <a:lnTo>
                    <a:pt x="9554" y="2070"/>
                  </a:lnTo>
                  <a:lnTo>
                    <a:pt x="9468" y="2010"/>
                  </a:lnTo>
                  <a:lnTo>
                    <a:pt x="9391" y="1950"/>
                  </a:lnTo>
                  <a:lnTo>
                    <a:pt x="9295" y="1890"/>
                  </a:lnTo>
                  <a:lnTo>
                    <a:pt x="9199" y="1838"/>
                  </a:lnTo>
                  <a:lnTo>
                    <a:pt x="9104" y="1793"/>
                  </a:lnTo>
                  <a:lnTo>
                    <a:pt x="8998" y="1756"/>
                  </a:lnTo>
                  <a:lnTo>
                    <a:pt x="8883" y="1719"/>
                  </a:lnTo>
                  <a:lnTo>
                    <a:pt x="8768" y="1689"/>
                  </a:lnTo>
                  <a:lnTo>
                    <a:pt x="8653" y="1666"/>
                  </a:lnTo>
                  <a:lnTo>
                    <a:pt x="8538" y="1651"/>
                  </a:lnTo>
                  <a:lnTo>
                    <a:pt x="8423" y="1644"/>
                  </a:lnTo>
                  <a:lnTo>
                    <a:pt x="8299" y="1644"/>
                  </a:lnTo>
                  <a:lnTo>
                    <a:pt x="8184" y="1651"/>
                  </a:lnTo>
                  <a:lnTo>
                    <a:pt x="8059" y="1666"/>
                  </a:lnTo>
                  <a:lnTo>
                    <a:pt x="7944" y="1696"/>
                  </a:lnTo>
                  <a:lnTo>
                    <a:pt x="7829" y="1726"/>
                  </a:lnTo>
                  <a:lnTo>
                    <a:pt x="7638" y="1793"/>
                  </a:lnTo>
                  <a:lnTo>
                    <a:pt x="7436" y="1860"/>
                  </a:lnTo>
                  <a:lnTo>
                    <a:pt x="7063" y="2017"/>
                  </a:lnTo>
                  <a:lnTo>
                    <a:pt x="6689" y="2182"/>
                  </a:lnTo>
                  <a:lnTo>
                    <a:pt x="6315" y="2361"/>
                  </a:lnTo>
                  <a:lnTo>
                    <a:pt x="5951" y="2540"/>
                  </a:lnTo>
                  <a:lnTo>
                    <a:pt x="5597" y="2734"/>
                  </a:lnTo>
                  <a:lnTo>
                    <a:pt x="4888" y="3115"/>
                  </a:lnTo>
                  <a:lnTo>
                    <a:pt x="4801" y="3056"/>
                  </a:lnTo>
                  <a:lnTo>
                    <a:pt x="4725" y="2966"/>
                  </a:lnTo>
                  <a:lnTo>
                    <a:pt x="3920" y="2249"/>
                  </a:lnTo>
                  <a:lnTo>
                    <a:pt x="3517" y="1890"/>
                  </a:lnTo>
                  <a:lnTo>
                    <a:pt x="3105" y="1524"/>
                  </a:lnTo>
                  <a:lnTo>
                    <a:pt x="2693" y="1166"/>
                  </a:lnTo>
                  <a:lnTo>
                    <a:pt x="2262" y="822"/>
                  </a:lnTo>
                  <a:lnTo>
                    <a:pt x="1821" y="486"/>
                  </a:lnTo>
                  <a:lnTo>
                    <a:pt x="1601" y="322"/>
                  </a:lnTo>
                  <a:lnTo>
                    <a:pt x="1371" y="165"/>
                  </a:lnTo>
                  <a:lnTo>
                    <a:pt x="1304" y="120"/>
                  </a:lnTo>
                  <a:lnTo>
                    <a:pt x="1237" y="90"/>
                  </a:lnTo>
                  <a:lnTo>
                    <a:pt x="1170" y="60"/>
                  </a:lnTo>
                  <a:lnTo>
                    <a:pt x="1103" y="38"/>
                  </a:lnTo>
                  <a:lnTo>
                    <a:pt x="1026" y="23"/>
                  </a:lnTo>
                  <a:lnTo>
                    <a:pt x="959" y="8"/>
                  </a:lnTo>
                  <a:lnTo>
                    <a:pt x="892" y="8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685;p35">
              <a:extLst>
                <a:ext uri="{FF2B5EF4-FFF2-40B4-BE49-F238E27FC236}">
                  <a16:creationId xmlns:a16="http://schemas.microsoft.com/office/drawing/2014/main" id="{BDFD5325-C804-A949-9116-EDBF0F3B6ABD}"/>
                </a:ext>
              </a:extLst>
            </p:cNvPr>
            <p:cNvSpPr/>
            <p:nvPr/>
          </p:nvSpPr>
          <p:spPr>
            <a:xfrm>
              <a:off x="-4301575" y="5172125"/>
              <a:ext cx="250350" cy="161925"/>
            </a:xfrm>
            <a:custGeom>
              <a:avLst/>
              <a:gdLst/>
              <a:ahLst/>
              <a:cxnLst/>
              <a:rect l="l" t="t" r="r" b="b"/>
              <a:pathLst>
                <a:path w="10014" h="6477" extrusionOk="0">
                  <a:moveTo>
                    <a:pt x="8749" y="0"/>
                  </a:moveTo>
                  <a:lnTo>
                    <a:pt x="8653" y="8"/>
                  </a:lnTo>
                  <a:lnTo>
                    <a:pt x="8567" y="23"/>
                  </a:lnTo>
                  <a:lnTo>
                    <a:pt x="8471" y="38"/>
                  </a:lnTo>
                  <a:lnTo>
                    <a:pt x="8250" y="105"/>
                  </a:lnTo>
                  <a:lnTo>
                    <a:pt x="8030" y="179"/>
                  </a:lnTo>
                  <a:lnTo>
                    <a:pt x="7810" y="262"/>
                  </a:lnTo>
                  <a:lnTo>
                    <a:pt x="7599" y="351"/>
                  </a:lnTo>
                  <a:lnTo>
                    <a:pt x="7388" y="448"/>
                  </a:lnTo>
                  <a:lnTo>
                    <a:pt x="7187" y="553"/>
                  </a:lnTo>
                  <a:lnTo>
                    <a:pt x="6986" y="657"/>
                  </a:lnTo>
                  <a:lnTo>
                    <a:pt x="6784" y="770"/>
                  </a:lnTo>
                  <a:lnTo>
                    <a:pt x="6392" y="1009"/>
                  </a:lnTo>
                  <a:lnTo>
                    <a:pt x="6018" y="1262"/>
                  </a:lnTo>
                  <a:lnTo>
                    <a:pt x="5644" y="1516"/>
                  </a:lnTo>
                  <a:lnTo>
                    <a:pt x="5280" y="1778"/>
                  </a:lnTo>
                  <a:lnTo>
                    <a:pt x="4935" y="1546"/>
                  </a:lnTo>
                  <a:lnTo>
                    <a:pt x="4581" y="1315"/>
                  </a:lnTo>
                  <a:lnTo>
                    <a:pt x="3910" y="852"/>
                  </a:lnTo>
                  <a:lnTo>
                    <a:pt x="3824" y="799"/>
                  </a:lnTo>
                  <a:lnTo>
                    <a:pt x="3737" y="755"/>
                  </a:lnTo>
                  <a:lnTo>
                    <a:pt x="3642" y="717"/>
                  </a:lnTo>
                  <a:lnTo>
                    <a:pt x="3555" y="695"/>
                  </a:lnTo>
                  <a:lnTo>
                    <a:pt x="3469" y="672"/>
                  </a:lnTo>
                  <a:lnTo>
                    <a:pt x="3373" y="665"/>
                  </a:lnTo>
                  <a:lnTo>
                    <a:pt x="3287" y="657"/>
                  </a:lnTo>
                  <a:lnTo>
                    <a:pt x="3191" y="665"/>
                  </a:lnTo>
                  <a:lnTo>
                    <a:pt x="3105" y="672"/>
                  </a:lnTo>
                  <a:lnTo>
                    <a:pt x="3019" y="687"/>
                  </a:lnTo>
                  <a:lnTo>
                    <a:pt x="2942" y="710"/>
                  </a:lnTo>
                  <a:lnTo>
                    <a:pt x="2856" y="740"/>
                  </a:lnTo>
                  <a:lnTo>
                    <a:pt x="2779" y="770"/>
                  </a:lnTo>
                  <a:lnTo>
                    <a:pt x="2712" y="807"/>
                  </a:lnTo>
                  <a:lnTo>
                    <a:pt x="2645" y="844"/>
                  </a:lnTo>
                  <a:lnTo>
                    <a:pt x="2578" y="889"/>
                  </a:lnTo>
                  <a:lnTo>
                    <a:pt x="2520" y="941"/>
                  </a:lnTo>
                  <a:lnTo>
                    <a:pt x="2463" y="994"/>
                  </a:lnTo>
                  <a:lnTo>
                    <a:pt x="2425" y="1046"/>
                  </a:lnTo>
                  <a:lnTo>
                    <a:pt x="2377" y="1106"/>
                  </a:lnTo>
                  <a:lnTo>
                    <a:pt x="2348" y="1165"/>
                  </a:lnTo>
                  <a:lnTo>
                    <a:pt x="2319" y="1225"/>
                  </a:lnTo>
                  <a:lnTo>
                    <a:pt x="2310" y="1292"/>
                  </a:lnTo>
                  <a:lnTo>
                    <a:pt x="2300" y="1352"/>
                  </a:lnTo>
                  <a:lnTo>
                    <a:pt x="2300" y="1419"/>
                  </a:lnTo>
                  <a:lnTo>
                    <a:pt x="2310" y="1487"/>
                  </a:lnTo>
                  <a:lnTo>
                    <a:pt x="2329" y="1546"/>
                  </a:lnTo>
                  <a:lnTo>
                    <a:pt x="2358" y="1614"/>
                  </a:lnTo>
                  <a:lnTo>
                    <a:pt x="2396" y="1681"/>
                  </a:lnTo>
                  <a:lnTo>
                    <a:pt x="2453" y="1741"/>
                  </a:lnTo>
                  <a:lnTo>
                    <a:pt x="2511" y="1800"/>
                  </a:lnTo>
                  <a:lnTo>
                    <a:pt x="2588" y="1860"/>
                  </a:lnTo>
                  <a:lnTo>
                    <a:pt x="3824" y="2764"/>
                  </a:lnTo>
                  <a:lnTo>
                    <a:pt x="2942" y="3324"/>
                  </a:lnTo>
                  <a:lnTo>
                    <a:pt x="2070" y="3892"/>
                  </a:lnTo>
                  <a:lnTo>
                    <a:pt x="1198" y="4459"/>
                  </a:lnTo>
                  <a:lnTo>
                    <a:pt x="336" y="5034"/>
                  </a:lnTo>
                  <a:lnTo>
                    <a:pt x="259" y="5094"/>
                  </a:lnTo>
                  <a:lnTo>
                    <a:pt x="182" y="5154"/>
                  </a:lnTo>
                  <a:lnTo>
                    <a:pt x="125" y="5221"/>
                  </a:lnTo>
                  <a:lnTo>
                    <a:pt x="87" y="5288"/>
                  </a:lnTo>
                  <a:lnTo>
                    <a:pt x="48" y="5356"/>
                  </a:lnTo>
                  <a:lnTo>
                    <a:pt x="20" y="5430"/>
                  </a:lnTo>
                  <a:lnTo>
                    <a:pt x="10" y="5505"/>
                  </a:lnTo>
                  <a:lnTo>
                    <a:pt x="0" y="5580"/>
                  </a:lnTo>
                  <a:lnTo>
                    <a:pt x="10" y="5647"/>
                  </a:lnTo>
                  <a:lnTo>
                    <a:pt x="20" y="5722"/>
                  </a:lnTo>
                  <a:lnTo>
                    <a:pt x="48" y="5796"/>
                  </a:lnTo>
                  <a:lnTo>
                    <a:pt x="77" y="5864"/>
                  </a:lnTo>
                  <a:lnTo>
                    <a:pt x="106" y="5931"/>
                  </a:lnTo>
                  <a:lnTo>
                    <a:pt x="154" y="5998"/>
                  </a:lnTo>
                  <a:lnTo>
                    <a:pt x="202" y="6065"/>
                  </a:lnTo>
                  <a:lnTo>
                    <a:pt x="259" y="6125"/>
                  </a:lnTo>
                  <a:lnTo>
                    <a:pt x="326" y="6185"/>
                  </a:lnTo>
                  <a:lnTo>
                    <a:pt x="393" y="6237"/>
                  </a:lnTo>
                  <a:lnTo>
                    <a:pt x="460" y="6289"/>
                  </a:lnTo>
                  <a:lnTo>
                    <a:pt x="537" y="6334"/>
                  </a:lnTo>
                  <a:lnTo>
                    <a:pt x="614" y="6371"/>
                  </a:lnTo>
                  <a:lnTo>
                    <a:pt x="700" y="6409"/>
                  </a:lnTo>
                  <a:lnTo>
                    <a:pt x="786" y="6439"/>
                  </a:lnTo>
                  <a:lnTo>
                    <a:pt x="872" y="6454"/>
                  </a:lnTo>
                  <a:lnTo>
                    <a:pt x="968" y="6469"/>
                  </a:lnTo>
                  <a:lnTo>
                    <a:pt x="1064" y="6476"/>
                  </a:lnTo>
                  <a:lnTo>
                    <a:pt x="1150" y="6476"/>
                  </a:lnTo>
                  <a:lnTo>
                    <a:pt x="1246" y="6469"/>
                  </a:lnTo>
                  <a:lnTo>
                    <a:pt x="1342" y="6446"/>
                  </a:lnTo>
                  <a:lnTo>
                    <a:pt x="1438" y="6424"/>
                  </a:lnTo>
                  <a:lnTo>
                    <a:pt x="1534" y="6386"/>
                  </a:lnTo>
                  <a:lnTo>
                    <a:pt x="1629" y="6342"/>
                  </a:lnTo>
                  <a:lnTo>
                    <a:pt x="2635" y="5789"/>
                  </a:lnTo>
                  <a:lnTo>
                    <a:pt x="3651" y="5229"/>
                  </a:lnTo>
                  <a:lnTo>
                    <a:pt x="4657" y="4661"/>
                  </a:lnTo>
                  <a:lnTo>
                    <a:pt x="5663" y="4086"/>
                  </a:lnTo>
                  <a:lnTo>
                    <a:pt x="6257" y="4556"/>
                  </a:lnTo>
                  <a:lnTo>
                    <a:pt x="6861" y="5027"/>
                  </a:lnTo>
                  <a:lnTo>
                    <a:pt x="7158" y="5259"/>
                  </a:lnTo>
                  <a:lnTo>
                    <a:pt x="7474" y="5475"/>
                  </a:lnTo>
                  <a:lnTo>
                    <a:pt x="7791" y="5692"/>
                  </a:lnTo>
                  <a:lnTo>
                    <a:pt x="8116" y="5886"/>
                  </a:lnTo>
                  <a:lnTo>
                    <a:pt x="8212" y="5938"/>
                  </a:lnTo>
                  <a:lnTo>
                    <a:pt x="8308" y="5983"/>
                  </a:lnTo>
                  <a:lnTo>
                    <a:pt x="8404" y="6013"/>
                  </a:lnTo>
                  <a:lnTo>
                    <a:pt x="8500" y="6028"/>
                  </a:lnTo>
                  <a:lnTo>
                    <a:pt x="8595" y="6043"/>
                  </a:lnTo>
                  <a:lnTo>
                    <a:pt x="8787" y="6043"/>
                  </a:lnTo>
                  <a:lnTo>
                    <a:pt x="8873" y="6028"/>
                  </a:lnTo>
                  <a:lnTo>
                    <a:pt x="8959" y="6005"/>
                  </a:lnTo>
                  <a:lnTo>
                    <a:pt x="9046" y="5983"/>
                  </a:lnTo>
                  <a:lnTo>
                    <a:pt x="9132" y="5946"/>
                  </a:lnTo>
                  <a:lnTo>
                    <a:pt x="9209" y="5908"/>
                  </a:lnTo>
                  <a:lnTo>
                    <a:pt x="9285" y="5864"/>
                  </a:lnTo>
                  <a:lnTo>
                    <a:pt x="9352" y="5811"/>
                  </a:lnTo>
                  <a:lnTo>
                    <a:pt x="9419" y="5759"/>
                  </a:lnTo>
                  <a:lnTo>
                    <a:pt x="9477" y="5699"/>
                  </a:lnTo>
                  <a:lnTo>
                    <a:pt x="9534" y="5639"/>
                  </a:lnTo>
                  <a:lnTo>
                    <a:pt x="9582" y="5572"/>
                  </a:lnTo>
                  <a:lnTo>
                    <a:pt x="9621" y="5505"/>
                  </a:lnTo>
                  <a:lnTo>
                    <a:pt x="9659" y="5430"/>
                  </a:lnTo>
                  <a:lnTo>
                    <a:pt x="9688" y="5356"/>
                  </a:lnTo>
                  <a:lnTo>
                    <a:pt x="9707" y="5281"/>
                  </a:lnTo>
                  <a:lnTo>
                    <a:pt x="9726" y="5206"/>
                  </a:lnTo>
                  <a:lnTo>
                    <a:pt x="9736" y="5132"/>
                  </a:lnTo>
                  <a:lnTo>
                    <a:pt x="9736" y="5057"/>
                  </a:lnTo>
                  <a:lnTo>
                    <a:pt x="9716" y="4982"/>
                  </a:lnTo>
                  <a:lnTo>
                    <a:pt x="9697" y="4907"/>
                  </a:lnTo>
                  <a:lnTo>
                    <a:pt x="9678" y="4833"/>
                  </a:lnTo>
                  <a:lnTo>
                    <a:pt x="9640" y="4758"/>
                  </a:lnTo>
                  <a:lnTo>
                    <a:pt x="9592" y="4691"/>
                  </a:lnTo>
                  <a:lnTo>
                    <a:pt x="9525" y="4624"/>
                  </a:lnTo>
                  <a:lnTo>
                    <a:pt x="9458" y="4564"/>
                  </a:lnTo>
                  <a:lnTo>
                    <a:pt x="9218" y="4370"/>
                  </a:lnTo>
                  <a:lnTo>
                    <a:pt x="8969" y="4190"/>
                  </a:lnTo>
                  <a:lnTo>
                    <a:pt x="8710" y="4011"/>
                  </a:lnTo>
                  <a:lnTo>
                    <a:pt x="8442" y="3839"/>
                  </a:lnTo>
                  <a:lnTo>
                    <a:pt x="7905" y="3503"/>
                  </a:lnTo>
                  <a:lnTo>
                    <a:pt x="7369" y="3167"/>
                  </a:lnTo>
                  <a:lnTo>
                    <a:pt x="7723" y="2980"/>
                  </a:lnTo>
                  <a:lnTo>
                    <a:pt x="8068" y="2786"/>
                  </a:lnTo>
                  <a:lnTo>
                    <a:pt x="8404" y="2592"/>
                  </a:lnTo>
                  <a:lnTo>
                    <a:pt x="8730" y="2383"/>
                  </a:lnTo>
                  <a:lnTo>
                    <a:pt x="9046" y="2159"/>
                  </a:lnTo>
                  <a:lnTo>
                    <a:pt x="9189" y="2047"/>
                  </a:lnTo>
                  <a:lnTo>
                    <a:pt x="9333" y="1935"/>
                  </a:lnTo>
                  <a:lnTo>
                    <a:pt x="9467" y="1815"/>
                  </a:lnTo>
                  <a:lnTo>
                    <a:pt x="9601" y="1688"/>
                  </a:lnTo>
                  <a:lnTo>
                    <a:pt x="9726" y="1561"/>
                  </a:lnTo>
                  <a:lnTo>
                    <a:pt x="9841" y="1434"/>
                  </a:lnTo>
                  <a:lnTo>
                    <a:pt x="9899" y="1367"/>
                  </a:lnTo>
                  <a:lnTo>
                    <a:pt x="9937" y="1307"/>
                  </a:lnTo>
                  <a:lnTo>
                    <a:pt x="9966" y="1240"/>
                  </a:lnTo>
                  <a:lnTo>
                    <a:pt x="9994" y="1173"/>
                  </a:lnTo>
                  <a:lnTo>
                    <a:pt x="10004" y="1106"/>
                  </a:lnTo>
                  <a:lnTo>
                    <a:pt x="10014" y="1038"/>
                  </a:lnTo>
                  <a:lnTo>
                    <a:pt x="10014" y="964"/>
                  </a:lnTo>
                  <a:lnTo>
                    <a:pt x="10014" y="896"/>
                  </a:lnTo>
                  <a:lnTo>
                    <a:pt x="10004" y="829"/>
                  </a:lnTo>
                  <a:lnTo>
                    <a:pt x="9985" y="762"/>
                  </a:lnTo>
                  <a:lnTo>
                    <a:pt x="9956" y="695"/>
                  </a:lnTo>
                  <a:lnTo>
                    <a:pt x="9927" y="635"/>
                  </a:lnTo>
                  <a:lnTo>
                    <a:pt x="9889" y="568"/>
                  </a:lnTo>
                  <a:lnTo>
                    <a:pt x="9841" y="508"/>
                  </a:lnTo>
                  <a:lnTo>
                    <a:pt x="9793" y="448"/>
                  </a:lnTo>
                  <a:lnTo>
                    <a:pt x="9745" y="389"/>
                  </a:lnTo>
                  <a:lnTo>
                    <a:pt x="9688" y="336"/>
                  </a:lnTo>
                  <a:lnTo>
                    <a:pt x="9630" y="284"/>
                  </a:lnTo>
                  <a:lnTo>
                    <a:pt x="9563" y="239"/>
                  </a:lnTo>
                  <a:lnTo>
                    <a:pt x="9496" y="194"/>
                  </a:lnTo>
                  <a:lnTo>
                    <a:pt x="9419" y="150"/>
                  </a:lnTo>
                  <a:lnTo>
                    <a:pt x="9343" y="112"/>
                  </a:lnTo>
                  <a:lnTo>
                    <a:pt x="9266" y="82"/>
                  </a:lnTo>
                  <a:lnTo>
                    <a:pt x="9180" y="52"/>
                  </a:lnTo>
                  <a:lnTo>
                    <a:pt x="9103" y="30"/>
                  </a:lnTo>
                  <a:lnTo>
                    <a:pt x="9017" y="15"/>
                  </a:lnTo>
                  <a:lnTo>
                    <a:pt x="8931" y="8"/>
                  </a:lnTo>
                  <a:lnTo>
                    <a:pt x="883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686;p35">
              <a:extLst>
                <a:ext uri="{FF2B5EF4-FFF2-40B4-BE49-F238E27FC236}">
                  <a16:creationId xmlns:a16="http://schemas.microsoft.com/office/drawing/2014/main" id="{7265E23F-C301-DF40-B138-81764BDCB53B}"/>
                </a:ext>
              </a:extLst>
            </p:cNvPr>
            <p:cNvSpPr/>
            <p:nvPr/>
          </p:nvSpPr>
          <p:spPr>
            <a:xfrm>
              <a:off x="-6157100" y="4039400"/>
              <a:ext cx="1692900" cy="1345800"/>
            </a:xfrm>
            <a:custGeom>
              <a:avLst/>
              <a:gdLst/>
              <a:ahLst/>
              <a:cxnLst/>
              <a:rect l="l" t="t" r="r" b="b"/>
              <a:pathLst>
                <a:path w="67716" h="53832" extrusionOk="0">
                  <a:moveTo>
                    <a:pt x="25756" y="18524"/>
                  </a:moveTo>
                  <a:lnTo>
                    <a:pt x="25986" y="18539"/>
                  </a:lnTo>
                  <a:lnTo>
                    <a:pt x="26207" y="18554"/>
                  </a:lnTo>
                  <a:lnTo>
                    <a:pt x="26427" y="18577"/>
                  </a:lnTo>
                  <a:lnTo>
                    <a:pt x="26647" y="18607"/>
                  </a:lnTo>
                  <a:lnTo>
                    <a:pt x="26877" y="18636"/>
                  </a:lnTo>
                  <a:lnTo>
                    <a:pt x="27088" y="18681"/>
                  </a:lnTo>
                  <a:lnTo>
                    <a:pt x="27308" y="18726"/>
                  </a:lnTo>
                  <a:lnTo>
                    <a:pt x="27529" y="18771"/>
                  </a:lnTo>
                  <a:lnTo>
                    <a:pt x="27740" y="18831"/>
                  </a:lnTo>
                  <a:lnTo>
                    <a:pt x="27950" y="18890"/>
                  </a:lnTo>
                  <a:lnTo>
                    <a:pt x="28161" y="18958"/>
                  </a:lnTo>
                  <a:lnTo>
                    <a:pt x="28372" y="19032"/>
                  </a:lnTo>
                  <a:lnTo>
                    <a:pt x="28573" y="19107"/>
                  </a:lnTo>
                  <a:lnTo>
                    <a:pt x="28775" y="19197"/>
                  </a:lnTo>
                  <a:lnTo>
                    <a:pt x="28966" y="19286"/>
                  </a:lnTo>
                  <a:lnTo>
                    <a:pt x="29167" y="19376"/>
                  </a:lnTo>
                  <a:lnTo>
                    <a:pt x="29349" y="19480"/>
                  </a:lnTo>
                  <a:lnTo>
                    <a:pt x="29541" y="19585"/>
                  </a:lnTo>
                  <a:lnTo>
                    <a:pt x="29723" y="19697"/>
                  </a:lnTo>
                  <a:lnTo>
                    <a:pt x="29896" y="19809"/>
                  </a:lnTo>
                  <a:lnTo>
                    <a:pt x="30068" y="19936"/>
                  </a:lnTo>
                  <a:lnTo>
                    <a:pt x="30241" y="20063"/>
                  </a:lnTo>
                  <a:lnTo>
                    <a:pt x="30403" y="20190"/>
                  </a:lnTo>
                  <a:lnTo>
                    <a:pt x="30566" y="20332"/>
                  </a:lnTo>
                  <a:lnTo>
                    <a:pt x="30720" y="20474"/>
                  </a:lnTo>
                  <a:lnTo>
                    <a:pt x="30863" y="20623"/>
                  </a:lnTo>
                  <a:lnTo>
                    <a:pt x="31007" y="20773"/>
                  </a:lnTo>
                  <a:lnTo>
                    <a:pt x="31141" y="20937"/>
                  </a:lnTo>
                  <a:lnTo>
                    <a:pt x="31275" y="21101"/>
                  </a:lnTo>
                  <a:lnTo>
                    <a:pt x="31400" y="21266"/>
                  </a:lnTo>
                  <a:lnTo>
                    <a:pt x="31515" y="21445"/>
                  </a:lnTo>
                  <a:lnTo>
                    <a:pt x="31620" y="21624"/>
                  </a:lnTo>
                  <a:lnTo>
                    <a:pt x="31726" y="21811"/>
                  </a:lnTo>
                  <a:lnTo>
                    <a:pt x="31822" y="21998"/>
                  </a:lnTo>
                  <a:lnTo>
                    <a:pt x="31908" y="22192"/>
                  </a:lnTo>
                  <a:lnTo>
                    <a:pt x="31984" y="22379"/>
                  </a:lnTo>
                  <a:lnTo>
                    <a:pt x="32052" y="22573"/>
                  </a:lnTo>
                  <a:lnTo>
                    <a:pt x="32109" y="22759"/>
                  </a:lnTo>
                  <a:lnTo>
                    <a:pt x="32157" y="22954"/>
                  </a:lnTo>
                  <a:lnTo>
                    <a:pt x="32195" y="23148"/>
                  </a:lnTo>
                  <a:lnTo>
                    <a:pt x="32214" y="23335"/>
                  </a:lnTo>
                  <a:lnTo>
                    <a:pt x="32234" y="23529"/>
                  </a:lnTo>
                  <a:lnTo>
                    <a:pt x="32243" y="23723"/>
                  </a:lnTo>
                  <a:lnTo>
                    <a:pt x="32243" y="23910"/>
                  </a:lnTo>
                  <a:lnTo>
                    <a:pt x="32234" y="24104"/>
                  </a:lnTo>
                  <a:lnTo>
                    <a:pt x="32224" y="24291"/>
                  </a:lnTo>
                  <a:lnTo>
                    <a:pt x="32195" y="24477"/>
                  </a:lnTo>
                  <a:lnTo>
                    <a:pt x="32157" y="24672"/>
                  </a:lnTo>
                  <a:lnTo>
                    <a:pt x="32119" y="24858"/>
                  </a:lnTo>
                  <a:lnTo>
                    <a:pt x="32071" y="25038"/>
                  </a:lnTo>
                  <a:lnTo>
                    <a:pt x="32013" y="25224"/>
                  </a:lnTo>
                  <a:lnTo>
                    <a:pt x="31946" y="25404"/>
                  </a:lnTo>
                  <a:lnTo>
                    <a:pt x="31869" y="25583"/>
                  </a:lnTo>
                  <a:lnTo>
                    <a:pt x="31793" y="25762"/>
                  </a:lnTo>
                  <a:lnTo>
                    <a:pt x="31697" y="25934"/>
                  </a:lnTo>
                  <a:lnTo>
                    <a:pt x="31601" y="26106"/>
                  </a:lnTo>
                  <a:lnTo>
                    <a:pt x="31505" y="26278"/>
                  </a:lnTo>
                  <a:lnTo>
                    <a:pt x="31390" y="26442"/>
                  </a:lnTo>
                  <a:lnTo>
                    <a:pt x="31275" y="26606"/>
                  </a:lnTo>
                  <a:lnTo>
                    <a:pt x="31151" y="26770"/>
                  </a:lnTo>
                  <a:lnTo>
                    <a:pt x="31026" y="26927"/>
                  </a:lnTo>
                  <a:lnTo>
                    <a:pt x="30892" y="27077"/>
                  </a:lnTo>
                  <a:lnTo>
                    <a:pt x="30748" y="27226"/>
                  </a:lnTo>
                  <a:lnTo>
                    <a:pt x="30605" y="27375"/>
                  </a:lnTo>
                  <a:lnTo>
                    <a:pt x="30451" y="27517"/>
                  </a:lnTo>
                  <a:lnTo>
                    <a:pt x="30298" y="27652"/>
                  </a:lnTo>
                  <a:lnTo>
                    <a:pt x="30135" y="27786"/>
                  </a:lnTo>
                  <a:lnTo>
                    <a:pt x="29963" y="27913"/>
                  </a:lnTo>
                  <a:lnTo>
                    <a:pt x="29790" y="28040"/>
                  </a:lnTo>
                  <a:lnTo>
                    <a:pt x="29608" y="28160"/>
                  </a:lnTo>
                  <a:lnTo>
                    <a:pt x="29426" y="28272"/>
                  </a:lnTo>
                  <a:lnTo>
                    <a:pt x="29234" y="28384"/>
                  </a:lnTo>
                  <a:lnTo>
                    <a:pt x="29043" y="28488"/>
                  </a:lnTo>
                  <a:lnTo>
                    <a:pt x="28851" y="28586"/>
                  </a:lnTo>
                  <a:lnTo>
                    <a:pt x="28650" y="28675"/>
                  </a:lnTo>
                  <a:lnTo>
                    <a:pt x="28439" y="28765"/>
                  </a:lnTo>
                  <a:lnTo>
                    <a:pt x="28238" y="28839"/>
                  </a:lnTo>
                  <a:lnTo>
                    <a:pt x="28018" y="28914"/>
                  </a:lnTo>
                  <a:lnTo>
                    <a:pt x="27807" y="28981"/>
                  </a:lnTo>
                  <a:lnTo>
                    <a:pt x="27586" y="29041"/>
                  </a:lnTo>
                  <a:lnTo>
                    <a:pt x="27366" y="29101"/>
                  </a:lnTo>
                  <a:lnTo>
                    <a:pt x="27136" y="29146"/>
                  </a:lnTo>
                  <a:lnTo>
                    <a:pt x="26906" y="29183"/>
                  </a:lnTo>
                  <a:lnTo>
                    <a:pt x="26676" y="29220"/>
                  </a:lnTo>
                  <a:lnTo>
                    <a:pt x="26437" y="29243"/>
                  </a:lnTo>
                  <a:lnTo>
                    <a:pt x="26207" y="29258"/>
                  </a:lnTo>
                  <a:lnTo>
                    <a:pt x="25967" y="29273"/>
                  </a:lnTo>
                  <a:lnTo>
                    <a:pt x="25718" y="29273"/>
                  </a:lnTo>
                  <a:lnTo>
                    <a:pt x="25478" y="29265"/>
                  </a:lnTo>
                  <a:lnTo>
                    <a:pt x="25229" y="29250"/>
                  </a:lnTo>
                  <a:lnTo>
                    <a:pt x="24990" y="29228"/>
                  </a:lnTo>
                  <a:lnTo>
                    <a:pt x="24741" y="29198"/>
                  </a:lnTo>
                  <a:lnTo>
                    <a:pt x="24491" y="29153"/>
                  </a:lnTo>
                  <a:lnTo>
                    <a:pt x="24233" y="29101"/>
                  </a:lnTo>
                  <a:lnTo>
                    <a:pt x="23984" y="29041"/>
                  </a:lnTo>
                  <a:lnTo>
                    <a:pt x="23734" y="28974"/>
                  </a:lnTo>
                  <a:lnTo>
                    <a:pt x="23476" y="28899"/>
                  </a:lnTo>
                  <a:lnTo>
                    <a:pt x="23217" y="28810"/>
                  </a:lnTo>
                  <a:lnTo>
                    <a:pt x="22949" y="28698"/>
                  </a:lnTo>
                  <a:lnTo>
                    <a:pt x="22680" y="28578"/>
                  </a:lnTo>
                  <a:lnTo>
                    <a:pt x="22412" y="28444"/>
                  </a:lnTo>
                  <a:lnTo>
                    <a:pt x="22163" y="28302"/>
                  </a:lnTo>
                  <a:lnTo>
                    <a:pt x="21914" y="28152"/>
                  </a:lnTo>
                  <a:lnTo>
                    <a:pt x="21684" y="27988"/>
                  </a:lnTo>
                  <a:lnTo>
                    <a:pt x="21454" y="27816"/>
                  </a:lnTo>
                  <a:lnTo>
                    <a:pt x="21243" y="27629"/>
                  </a:lnTo>
                  <a:lnTo>
                    <a:pt x="21042" y="27510"/>
                  </a:lnTo>
                  <a:lnTo>
                    <a:pt x="20841" y="27383"/>
                  </a:lnTo>
                  <a:lnTo>
                    <a:pt x="20649" y="27249"/>
                  </a:lnTo>
                  <a:lnTo>
                    <a:pt x="20467" y="27107"/>
                  </a:lnTo>
                  <a:lnTo>
                    <a:pt x="20285" y="26965"/>
                  </a:lnTo>
                  <a:lnTo>
                    <a:pt x="20112" y="26823"/>
                  </a:lnTo>
                  <a:lnTo>
                    <a:pt x="19940" y="26673"/>
                  </a:lnTo>
                  <a:lnTo>
                    <a:pt x="19787" y="26517"/>
                  </a:lnTo>
                  <a:lnTo>
                    <a:pt x="19643" y="26360"/>
                  </a:lnTo>
                  <a:lnTo>
                    <a:pt x="19509" y="26203"/>
                  </a:lnTo>
                  <a:lnTo>
                    <a:pt x="19384" y="26038"/>
                  </a:lnTo>
                  <a:lnTo>
                    <a:pt x="19269" y="25874"/>
                  </a:lnTo>
                  <a:lnTo>
                    <a:pt x="19164" y="25710"/>
                  </a:lnTo>
                  <a:lnTo>
                    <a:pt x="19068" y="25538"/>
                  </a:lnTo>
                  <a:lnTo>
                    <a:pt x="18982" y="25359"/>
                  </a:lnTo>
                  <a:lnTo>
                    <a:pt x="18905" y="25187"/>
                  </a:lnTo>
                  <a:lnTo>
                    <a:pt x="18838" y="25008"/>
                  </a:lnTo>
                  <a:lnTo>
                    <a:pt x="18771" y="24828"/>
                  </a:lnTo>
                  <a:lnTo>
                    <a:pt x="18723" y="24649"/>
                  </a:lnTo>
                  <a:lnTo>
                    <a:pt x="18685" y="24470"/>
                  </a:lnTo>
                  <a:lnTo>
                    <a:pt x="18646" y="24291"/>
                  </a:lnTo>
                  <a:lnTo>
                    <a:pt x="18627" y="24104"/>
                  </a:lnTo>
                  <a:lnTo>
                    <a:pt x="18608" y="23925"/>
                  </a:lnTo>
                  <a:lnTo>
                    <a:pt x="18599" y="23738"/>
                  </a:lnTo>
                  <a:lnTo>
                    <a:pt x="18608" y="23559"/>
                  </a:lnTo>
                  <a:lnTo>
                    <a:pt x="18618" y="23372"/>
                  </a:lnTo>
                  <a:lnTo>
                    <a:pt x="18637" y="23185"/>
                  </a:lnTo>
                  <a:lnTo>
                    <a:pt x="18666" y="23006"/>
                  </a:lnTo>
                  <a:lnTo>
                    <a:pt x="18704" y="22827"/>
                  </a:lnTo>
                  <a:lnTo>
                    <a:pt x="18752" y="22640"/>
                  </a:lnTo>
                  <a:lnTo>
                    <a:pt x="18809" y="22461"/>
                  </a:lnTo>
                  <a:lnTo>
                    <a:pt x="18867" y="22281"/>
                  </a:lnTo>
                  <a:lnTo>
                    <a:pt x="18943" y="22110"/>
                  </a:lnTo>
                  <a:lnTo>
                    <a:pt x="19030" y="21930"/>
                  </a:lnTo>
                  <a:lnTo>
                    <a:pt x="19116" y="21759"/>
                  </a:lnTo>
                  <a:lnTo>
                    <a:pt x="19221" y="21587"/>
                  </a:lnTo>
                  <a:lnTo>
                    <a:pt x="19327" y="21415"/>
                  </a:lnTo>
                  <a:lnTo>
                    <a:pt x="19442" y="21251"/>
                  </a:lnTo>
                  <a:lnTo>
                    <a:pt x="19566" y="21086"/>
                  </a:lnTo>
                  <a:lnTo>
                    <a:pt x="19700" y="20930"/>
                  </a:lnTo>
                  <a:lnTo>
                    <a:pt x="19854" y="20758"/>
                  </a:lnTo>
                  <a:lnTo>
                    <a:pt x="20007" y="20601"/>
                  </a:lnTo>
                  <a:lnTo>
                    <a:pt x="20170" y="20444"/>
                  </a:lnTo>
                  <a:lnTo>
                    <a:pt x="20342" y="20295"/>
                  </a:lnTo>
                  <a:lnTo>
                    <a:pt x="20505" y="20153"/>
                  </a:lnTo>
                  <a:lnTo>
                    <a:pt x="20687" y="20018"/>
                  </a:lnTo>
                  <a:lnTo>
                    <a:pt x="20869" y="19884"/>
                  </a:lnTo>
                  <a:lnTo>
                    <a:pt x="21052" y="19757"/>
                  </a:lnTo>
                  <a:lnTo>
                    <a:pt x="21243" y="19637"/>
                  </a:lnTo>
                  <a:lnTo>
                    <a:pt x="21435" y="19525"/>
                  </a:lnTo>
                  <a:lnTo>
                    <a:pt x="21626" y="19421"/>
                  </a:lnTo>
                  <a:lnTo>
                    <a:pt x="21828" y="19324"/>
                  </a:lnTo>
                  <a:lnTo>
                    <a:pt x="22029" y="19227"/>
                  </a:lnTo>
                  <a:lnTo>
                    <a:pt x="22230" y="19137"/>
                  </a:lnTo>
                  <a:lnTo>
                    <a:pt x="22441" y="19055"/>
                  </a:lnTo>
                  <a:lnTo>
                    <a:pt x="22652" y="18980"/>
                  </a:lnTo>
                  <a:lnTo>
                    <a:pt x="22862" y="18913"/>
                  </a:lnTo>
                  <a:lnTo>
                    <a:pt x="23083" y="18846"/>
                  </a:lnTo>
                  <a:lnTo>
                    <a:pt x="23294" y="18786"/>
                  </a:lnTo>
                  <a:lnTo>
                    <a:pt x="23514" y="18734"/>
                  </a:lnTo>
                  <a:lnTo>
                    <a:pt x="23734" y="18689"/>
                  </a:lnTo>
                  <a:lnTo>
                    <a:pt x="23955" y="18644"/>
                  </a:lnTo>
                  <a:lnTo>
                    <a:pt x="24185" y="18614"/>
                  </a:lnTo>
                  <a:lnTo>
                    <a:pt x="24405" y="18584"/>
                  </a:lnTo>
                  <a:lnTo>
                    <a:pt x="24626" y="18562"/>
                  </a:lnTo>
                  <a:lnTo>
                    <a:pt x="24856" y="18539"/>
                  </a:lnTo>
                  <a:lnTo>
                    <a:pt x="25085" y="18532"/>
                  </a:lnTo>
                  <a:lnTo>
                    <a:pt x="25306" y="18524"/>
                  </a:lnTo>
                  <a:close/>
                  <a:moveTo>
                    <a:pt x="67715" y="1"/>
                  </a:moveTo>
                  <a:lnTo>
                    <a:pt x="33853" y="195"/>
                  </a:lnTo>
                  <a:lnTo>
                    <a:pt x="16922" y="285"/>
                  </a:lnTo>
                  <a:lnTo>
                    <a:pt x="8461" y="329"/>
                  </a:lnTo>
                  <a:lnTo>
                    <a:pt x="0" y="359"/>
                  </a:lnTo>
                  <a:lnTo>
                    <a:pt x="393" y="1674"/>
                  </a:lnTo>
                  <a:lnTo>
                    <a:pt x="776" y="2988"/>
                  </a:lnTo>
                  <a:lnTo>
                    <a:pt x="1533" y="5632"/>
                  </a:lnTo>
                  <a:lnTo>
                    <a:pt x="2309" y="8284"/>
                  </a:lnTo>
                  <a:lnTo>
                    <a:pt x="2702" y="9614"/>
                  </a:lnTo>
                  <a:lnTo>
                    <a:pt x="3105" y="10936"/>
                  </a:lnTo>
                  <a:lnTo>
                    <a:pt x="3517" y="12265"/>
                  </a:lnTo>
                  <a:lnTo>
                    <a:pt x="3938" y="13587"/>
                  </a:lnTo>
                  <a:lnTo>
                    <a:pt x="4379" y="14909"/>
                  </a:lnTo>
                  <a:lnTo>
                    <a:pt x="4829" y="16224"/>
                  </a:lnTo>
                  <a:lnTo>
                    <a:pt x="5299" y="17538"/>
                  </a:lnTo>
                  <a:lnTo>
                    <a:pt x="5788" y="18838"/>
                  </a:lnTo>
                  <a:lnTo>
                    <a:pt x="6037" y="19488"/>
                  </a:lnTo>
                  <a:lnTo>
                    <a:pt x="6295" y="20138"/>
                  </a:lnTo>
                  <a:lnTo>
                    <a:pt x="6564" y="20788"/>
                  </a:lnTo>
                  <a:lnTo>
                    <a:pt x="6832" y="21430"/>
                  </a:lnTo>
                  <a:lnTo>
                    <a:pt x="7110" y="22072"/>
                  </a:lnTo>
                  <a:lnTo>
                    <a:pt x="7388" y="22707"/>
                  </a:lnTo>
                  <a:lnTo>
                    <a:pt x="7685" y="23350"/>
                  </a:lnTo>
                  <a:lnTo>
                    <a:pt x="7982" y="23984"/>
                  </a:lnTo>
                  <a:lnTo>
                    <a:pt x="8288" y="24612"/>
                  </a:lnTo>
                  <a:lnTo>
                    <a:pt x="8595" y="25239"/>
                  </a:lnTo>
                  <a:lnTo>
                    <a:pt x="8921" y="25867"/>
                  </a:lnTo>
                  <a:lnTo>
                    <a:pt x="9247" y="26494"/>
                  </a:lnTo>
                  <a:lnTo>
                    <a:pt x="9582" y="27114"/>
                  </a:lnTo>
                  <a:lnTo>
                    <a:pt x="9927" y="27727"/>
                  </a:lnTo>
                  <a:lnTo>
                    <a:pt x="10281" y="28339"/>
                  </a:lnTo>
                  <a:lnTo>
                    <a:pt x="10646" y="28952"/>
                  </a:lnTo>
                  <a:lnTo>
                    <a:pt x="11019" y="29557"/>
                  </a:lnTo>
                  <a:lnTo>
                    <a:pt x="11403" y="30162"/>
                  </a:lnTo>
                  <a:lnTo>
                    <a:pt x="11786" y="30759"/>
                  </a:lnTo>
                  <a:lnTo>
                    <a:pt x="12188" y="31349"/>
                  </a:lnTo>
                  <a:lnTo>
                    <a:pt x="12600" y="31939"/>
                  </a:lnTo>
                  <a:lnTo>
                    <a:pt x="13031" y="32529"/>
                  </a:lnTo>
                  <a:lnTo>
                    <a:pt x="13463" y="33112"/>
                  </a:lnTo>
                  <a:lnTo>
                    <a:pt x="13903" y="33687"/>
                  </a:lnTo>
                  <a:lnTo>
                    <a:pt x="14363" y="34262"/>
                  </a:lnTo>
                  <a:lnTo>
                    <a:pt x="14833" y="34830"/>
                  </a:lnTo>
                  <a:lnTo>
                    <a:pt x="15312" y="35390"/>
                  </a:lnTo>
                  <a:lnTo>
                    <a:pt x="15801" y="35950"/>
                  </a:lnTo>
                  <a:lnTo>
                    <a:pt x="16308" y="36503"/>
                  </a:lnTo>
                  <a:lnTo>
                    <a:pt x="16826" y="37056"/>
                  </a:lnTo>
                  <a:lnTo>
                    <a:pt x="17353" y="37593"/>
                  </a:lnTo>
                  <a:lnTo>
                    <a:pt x="17889" y="38131"/>
                  </a:lnTo>
                  <a:lnTo>
                    <a:pt x="18445" y="38669"/>
                  </a:lnTo>
                  <a:lnTo>
                    <a:pt x="19020" y="39192"/>
                  </a:lnTo>
                  <a:lnTo>
                    <a:pt x="19605" y="39715"/>
                  </a:lnTo>
                  <a:lnTo>
                    <a:pt x="20199" y="40230"/>
                  </a:lnTo>
                  <a:lnTo>
                    <a:pt x="20754" y="40686"/>
                  </a:lnTo>
                  <a:lnTo>
                    <a:pt x="21310" y="41141"/>
                  </a:lnTo>
                  <a:lnTo>
                    <a:pt x="21885" y="41575"/>
                  </a:lnTo>
                  <a:lnTo>
                    <a:pt x="22460" y="42008"/>
                  </a:lnTo>
                  <a:lnTo>
                    <a:pt x="23045" y="42426"/>
                  </a:lnTo>
                  <a:lnTo>
                    <a:pt x="23639" y="42837"/>
                  </a:lnTo>
                  <a:lnTo>
                    <a:pt x="24233" y="43233"/>
                  </a:lnTo>
                  <a:lnTo>
                    <a:pt x="24836" y="43621"/>
                  </a:lnTo>
                  <a:lnTo>
                    <a:pt x="25450" y="44002"/>
                  </a:lnTo>
                  <a:lnTo>
                    <a:pt x="26072" y="44376"/>
                  </a:lnTo>
                  <a:lnTo>
                    <a:pt x="26695" y="44734"/>
                  </a:lnTo>
                  <a:lnTo>
                    <a:pt x="27328" y="45085"/>
                  </a:lnTo>
                  <a:lnTo>
                    <a:pt x="27960" y="45429"/>
                  </a:lnTo>
                  <a:lnTo>
                    <a:pt x="28612" y="45765"/>
                  </a:lnTo>
                  <a:lnTo>
                    <a:pt x="29254" y="46093"/>
                  </a:lnTo>
                  <a:lnTo>
                    <a:pt x="29915" y="46407"/>
                  </a:lnTo>
                  <a:lnTo>
                    <a:pt x="30576" y="46713"/>
                  </a:lnTo>
                  <a:lnTo>
                    <a:pt x="31247" y="47012"/>
                  </a:lnTo>
                  <a:lnTo>
                    <a:pt x="31917" y="47303"/>
                  </a:lnTo>
                  <a:lnTo>
                    <a:pt x="32598" y="47587"/>
                  </a:lnTo>
                  <a:lnTo>
                    <a:pt x="33278" y="47864"/>
                  </a:lnTo>
                  <a:lnTo>
                    <a:pt x="33968" y="48133"/>
                  </a:lnTo>
                  <a:lnTo>
                    <a:pt x="34658" y="48394"/>
                  </a:lnTo>
                  <a:lnTo>
                    <a:pt x="35357" y="48640"/>
                  </a:lnTo>
                  <a:lnTo>
                    <a:pt x="36057" y="48887"/>
                  </a:lnTo>
                  <a:lnTo>
                    <a:pt x="36766" y="49126"/>
                  </a:lnTo>
                  <a:lnTo>
                    <a:pt x="37475" y="49358"/>
                  </a:lnTo>
                  <a:lnTo>
                    <a:pt x="38194" y="49574"/>
                  </a:lnTo>
                  <a:lnTo>
                    <a:pt x="38912" y="49791"/>
                  </a:lnTo>
                  <a:lnTo>
                    <a:pt x="39640" y="50000"/>
                  </a:lnTo>
                  <a:lnTo>
                    <a:pt x="40369" y="50202"/>
                  </a:lnTo>
                  <a:lnTo>
                    <a:pt x="41097" y="50396"/>
                  </a:lnTo>
                  <a:lnTo>
                    <a:pt x="41835" y="50582"/>
                  </a:lnTo>
                  <a:lnTo>
                    <a:pt x="42572" y="50769"/>
                  </a:lnTo>
                  <a:lnTo>
                    <a:pt x="43310" y="50941"/>
                  </a:lnTo>
                  <a:lnTo>
                    <a:pt x="44058" y="51113"/>
                  </a:lnTo>
                  <a:lnTo>
                    <a:pt x="44805" y="51277"/>
                  </a:lnTo>
                  <a:lnTo>
                    <a:pt x="45562" y="51434"/>
                  </a:lnTo>
                  <a:lnTo>
                    <a:pt x="46319" y="51583"/>
                  </a:lnTo>
                  <a:lnTo>
                    <a:pt x="47076" y="51733"/>
                  </a:lnTo>
                  <a:lnTo>
                    <a:pt x="47833" y="51867"/>
                  </a:lnTo>
                  <a:lnTo>
                    <a:pt x="48590" y="52002"/>
                  </a:lnTo>
                  <a:lnTo>
                    <a:pt x="49356" y="52136"/>
                  </a:lnTo>
                  <a:lnTo>
                    <a:pt x="50123" y="52256"/>
                  </a:lnTo>
                  <a:lnTo>
                    <a:pt x="50890" y="52375"/>
                  </a:lnTo>
                  <a:lnTo>
                    <a:pt x="51666" y="52487"/>
                  </a:lnTo>
                  <a:lnTo>
                    <a:pt x="52432" y="52599"/>
                  </a:lnTo>
                  <a:lnTo>
                    <a:pt x="53208" y="52704"/>
                  </a:lnTo>
                  <a:lnTo>
                    <a:pt x="53984" y="52801"/>
                  </a:lnTo>
                  <a:lnTo>
                    <a:pt x="54761" y="52898"/>
                  </a:lnTo>
                  <a:lnTo>
                    <a:pt x="56322" y="53077"/>
                  </a:lnTo>
                  <a:lnTo>
                    <a:pt x="57884" y="53242"/>
                  </a:lnTo>
                  <a:lnTo>
                    <a:pt x="59446" y="53383"/>
                  </a:lnTo>
                  <a:lnTo>
                    <a:pt x="61008" y="53518"/>
                  </a:lnTo>
                  <a:lnTo>
                    <a:pt x="62579" y="53630"/>
                  </a:lnTo>
                  <a:lnTo>
                    <a:pt x="64141" y="53742"/>
                  </a:lnTo>
                  <a:lnTo>
                    <a:pt x="65703" y="53832"/>
                  </a:lnTo>
                  <a:lnTo>
                    <a:pt x="65741" y="52188"/>
                  </a:lnTo>
                  <a:lnTo>
                    <a:pt x="65761" y="50530"/>
                  </a:lnTo>
                  <a:lnTo>
                    <a:pt x="65761" y="48872"/>
                  </a:lnTo>
                  <a:lnTo>
                    <a:pt x="65761" y="47199"/>
                  </a:lnTo>
                  <a:lnTo>
                    <a:pt x="65761" y="45526"/>
                  </a:lnTo>
                  <a:lnTo>
                    <a:pt x="65741" y="43838"/>
                  </a:lnTo>
                  <a:lnTo>
                    <a:pt x="65703" y="40462"/>
                  </a:lnTo>
                  <a:lnTo>
                    <a:pt x="65655" y="37063"/>
                  </a:lnTo>
                  <a:lnTo>
                    <a:pt x="65617" y="33650"/>
                  </a:lnTo>
                  <a:lnTo>
                    <a:pt x="65579" y="30229"/>
                  </a:lnTo>
                  <a:lnTo>
                    <a:pt x="65579" y="28518"/>
                  </a:lnTo>
                  <a:lnTo>
                    <a:pt x="65579" y="26808"/>
                  </a:lnTo>
                  <a:lnTo>
                    <a:pt x="65588" y="25105"/>
                  </a:lnTo>
                  <a:lnTo>
                    <a:pt x="65607" y="23394"/>
                  </a:lnTo>
                  <a:lnTo>
                    <a:pt x="65636" y="21691"/>
                  </a:lnTo>
                  <a:lnTo>
                    <a:pt x="65684" y="19988"/>
                  </a:lnTo>
                  <a:lnTo>
                    <a:pt x="65741" y="18285"/>
                  </a:lnTo>
                  <a:lnTo>
                    <a:pt x="65818" y="16590"/>
                  </a:lnTo>
                  <a:lnTo>
                    <a:pt x="65904" y="14902"/>
                  </a:lnTo>
                  <a:lnTo>
                    <a:pt x="66019" y="13214"/>
                  </a:lnTo>
                  <a:lnTo>
                    <a:pt x="66144" y="11533"/>
                  </a:lnTo>
                  <a:lnTo>
                    <a:pt x="66297" y="9860"/>
                  </a:lnTo>
                  <a:lnTo>
                    <a:pt x="66383" y="9031"/>
                  </a:lnTo>
                  <a:lnTo>
                    <a:pt x="66470" y="8194"/>
                  </a:lnTo>
                  <a:lnTo>
                    <a:pt x="66565" y="7365"/>
                  </a:lnTo>
                  <a:lnTo>
                    <a:pt x="66661" y="6536"/>
                  </a:lnTo>
                  <a:lnTo>
                    <a:pt x="66776" y="5715"/>
                  </a:lnTo>
                  <a:lnTo>
                    <a:pt x="66882" y="4886"/>
                  </a:lnTo>
                  <a:lnTo>
                    <a:pt x="67006" y="4071"/>
                  </a:lnTo>
                  <a:lnTo>
                    <a:pt x="67131" y="3250"/>
                  </a:lnTo>
                  <a:lnTo>
                    <a:pt x="67265" y="2436"/>
                  </a:lnTo>
                  <a:lnTo>
                    <a:pt x="67409" y="1621"/>
                  </a:lnTo>
                  <a:lnTo>
                    <a:pt x="67562" y="807"/>
                  </a:lnTo>
                  <a:lnTo>
                    <a:pt x="677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687;p35">
              <a:extLst>
                <a:ext uri="{FF2B5EF4-FFF2-40B4-BE49-F238E27FC236}">
                  <a16:creationId xmlns:a16="http://schemas.microsoft.com/office/drawing/2014/main" id="{6F291433-9B0A-1643-9B69-229C9192A666}"/>
                </a:ext>
              </a:extLst>
            </p:cNvPr>
            <p:cNvSpPr/>
            <p:nvPr/>
          </p:nvSpPr>
          <p:spPr>
            <a:xfrm>
              <a:off x="-6405750" y="303275"/>
              <a:ext cx="1745600" cy="427275"/>
            </a:xfrm>
            <a:custGeom>
              <a:avLst/>
              <a:gdLst/>
              <a:ahLst/>
              <a:cxnLst/>
              <a:rect l="l" t="t" r="r" b="b"/>
              <a:pathLst>
                <a:path w="69824" h="17091" extrusionOk="0">
                  <a:moveTo>
                    <a:pt x="0" y="1"/>
                  </a:moveTo>
                  <a:lnTo>
                    <a:pt x="201" y="531"/>
                  </a:lnTo>
                  <a:lnTo>
                    <a:pt x="422" y="1054"/>
                  </a:lnTo>
                  <a:lnTo>
                    <a:pt x="652" y="1569"/>
                  </a:lnTo>
                  <a:lnTo>
                    <a:pt x="901" y="2070"/>
                  </a:lnTo>
                  <a:lnTo>
                    <a:pt x="1150" y="2570"/>
                  </a:lnTo>
                  <a:lnTo>
                    <a:pt x="1418" y="3056"/>
                  </a:lnTo>
                  <a:lnTo>
                    <a:pt x="1696" y="3534"/>
                  </a:lnTo>
                  <a:lnTo>
                    <a:pt x="1984" y="4004"/>
                  </a:lnTo>
                  <a:lnTo>
                    <a:pt x="2281" y="4460"/>
                  </a:lnTo>
                  <a:lnTo>
                    <a:pt x="2597" y="4916"/>
                  </a:lnTo>
                  <a:lnTo>
                    <a:pt x="2913" y="5356"/>
                  </a:lnTo>
                  <a:lnTo>
                    <a:pt x="3248" y="5789"/>
                  </a:lnTo>
                  <a:lnTo>
                    <a:pt x="3593" y="6215"/>
                  </a:lnTo>
                  <a:lnTo>
                    <a:pt x="3938" y="6633"/>
                  </a:lnTo>
                  <a:lnTo>
                    <a:pt x="4302" y="7044"/>
                  </a:lnTo>
                  <a:lnTo>
                    <a:pt x="4676" y="7448"/>
                  </a:lnTo>
                  <a:lnTo>
                    <a:pt x="5059" y="7836"/>
                  </a:lnTo>
                  <a:lnTo>
                    <a:pt x="5452" y="8224"/>
                  </a:lnTo>
                  <a:lnTo>
                    <a:pt x="5855" y="8598"/>
                  </a:lnTo>
                  <a:lnTo>
                    <a:pt x="6276" y="8964"/>
                  </a:lnTo>
                  <a:lnTo>
                    <a:pt x="6698" y="9322"/>
                  </a:lnTo>
                  <a:lnTo>
                    <a:pt x="7129" y="9673"/>
                  </a:lnTo>
                  <a:lnTo>
                    <a:pt x="7570" y="10017"/>
                  </a:lnTo>
                  <a:lnTo>
                    <a:pt x="8020" y="10346"/>
                  </a:lnTo>
                  <a:lnTo>
                    <a:pt x="8480" y="10674"/>
                  </a:lnTo>
                  <a:lnTo>
                    <a:pt x="8950" y="10988"/>
                  </a:lnTo>
                  <a:lnTo>
                    <a:pt x="9419" y="11294"/>
                  </a:lnTo>
                  <a:lnTo>
                    <a:pt x="9908" y="11601"/>
                  </a:lnTo>
                  <a:lnTo>
                    <a:pt x="10406" y="11892"/>
                  </a:lnTo>
                  <a:lnTo>
                    <a:pt x="10904" y="12176"/>
                  </a:lnTo>
                  <a:lnTo>
                    <a:pt x="11412" y="12445"/>
                  </a:lnTo>
                  <a:lnTo>
                    <a:pt x="11930" y="12713"/>
                  </a:lnTo>
                  <a:lnTo>
                    <a:pt x="12457" y="12975"/>
                  </a:lnTo>
                  <a:lnTo>
                    <a:pt x="12993" y="13221"/>
                  </a:lnTo>
                  <a:lnTo>
                    <a:pt x="13539" y="13468"/>
                  </a:lnTo>
                  <a:lnTo>
                    <a:pt x="14085" y="13699"/>
                  </a:lnTo>
                  <a:lnTo>
                    <a:pt x="14641" y="13931"/>
                  </a:lnTo>
                  <a:lnTo>
                    <a:pt x="15207" y="14148"/>
                  </a:lnTo>
                  <a:lnTo>
                    <a:pt x="15781" y="14357"/>
                  </a:lnTo>
                  <a:lnTo>
                    <a:pt x="16356" y="14558"/>
                  </a:lnTo>
                  <a:lnTo>
                    <a:pt x="16941" y="14753"/>
                  </a:lnTo>
                  <a:lnTo>
                    <a:pt x="17535" y="14939"/>
                  </a:lnTo>
                  <a:lnTo>
                    <a:pt x="18139" y="15119"/>
                  </a:lnTo>
                  <a:lnTo>
                    <a:pt x="18742" y="15290"/>
                  </a:lnTo>
                  <a:lnTo>
                    <a:pt x="19356" y="15455"/>
                  </a:lnTo>
                  <a:lnTo>
                    <a:pt x="19969" y="15612"/>
                  </a:lnTo>
                  <a:lnTo>
                    <a:pt x="20592" y="15753"/>
                  </a:lnTo>
                  <a:lnTo>
                    <a:pt x="21224" y="15895"/>
                  </a:lnTo>
                  <a:lnTo>
                    <a:pt x="21866" y="16030"/>
                  </a:lnTo>
                  <a:lnTo>
                    <a:pt x="22498" y="16149"/>
                  </a:lnTo>
                  <a:lnTo>
                    <a:pt x="23150" y="16269"/>
                  </a:lnTo>
                  <a:lnTo>
                    <a:pt x="23801" y="16373"/>
                  </a:lnTo>
                  <a:lnTo>
                    <a:pt x="24463" y="16478"/>
                  </a:lnTo>
                  <a:lnTo>
                    <a:pt x="25124" y="16568"/>
                  </a:lnTo>
                  <a:lnTo>
                    <a:pt x="25795" y="16650"/>
                  </a:lnTo>
                  <a:lnTo>
                    <a:pt x="26465" y="16732"/>
                  </a:lnTo>
                  <a:lnTo>
                    <a:pt x="27146" y="16799"/>
                  </a:lnTo>
                  <a:lnTo>
                    <a:pt x="27826" y="16859"/>
                  </a:lnTo>
                  <a:lnTo>
                    <a:pt x="28516" y="16919"/>
                  </a:lnTo>
                  <a:lnTo>
                    <a:pt x="29206" y="16963"/>
                  </a:lnTo>
                  <a:lnTo>
                    <a:pt x="29905" y="17001"/>
                  </a:lnTo>
                  <a:lnTo>
                    <a:pt x="30605" y="17031"/>
                  </a:lnTo>
                  <a:lnTo>
                    <a:pt x="31304" y="17061"/>
                  </a:lnTo>
                  <a:lnTo>
                    <a:pt x="32013" y="17075"/>
                  </a:lnTo>
                  <a:lnTo>
                    <a:pt x="32674" y="17083"/>
                  </a:lnTo>
                  <a:lnTo>
                    <a:pt x="33355" y="17090"/>
                  </a:lnTo>
                  <a:lnTo>
                    <a:pt x="34035" y="17090"/>
                  </a:lnTo>
                  <a:lnTo>
                    <a:pt x="34734" y="17083"/>
                  </a:lnTo>
                  <a:lnTo>
                    <a:pt x="35434" y="17068"/>
                  </a:lnTo>
                  <a:lnTo>
                    <a:pt x="36143" y="17053"/>
                  </a:lnTo>
                  <a:lnTo>
                    <a:pt x="36862" y="17038"/>
                  </a:lnTo>
                  <a:lnTo>
                    <a:pt x="37580" y="17008"/>
                  </a:lnTo>
                  <a:lnTo>
                    <a:pt x="38308" y="16978"/>
                  </a:lnTo>
                  <a:lnTo>
                    <a:pt x="39037" y="16934"/>
                  </a:lnTo>
                  <a:lnTo>
                    <a:pt x="39775" y="16896"/>
                  </a:lnTo>
                  <a:lnTo>
                    <a:pt x="40522" y="16844"/>
                  </a:lnTo>
                  <a:lnTo>
                    <a:pt x="41260" y="16784"/>
                  </a:lnTo>
                  <a:lnTo>
                    <a:pt x="42007" y="16724"/>
                  </a:lnTo>
                  <a:lnTo>
                    <a:pt x="42754" y="16650"/>
                  </a:lnTo>
                  <a:lnTo>
                    <a:pt x="43511" y="16575"/>
                  </a:lnTo>
                  <a:lnTo>
                    <a:pt x="44259" y="16485"/>
                  </a:lnTo>
                  <a:lnTo>
                    <a:pt x="45016" y="16396"/>
                  </a:lnTo>
                  <a:lnTo>
                    <a:pt x="45763" y="16299"/>
                  </a:lnTo>
                  <a:lnTo>
                    <a:pt x="46520" y="16194"/>
                  </a:lnTo>
                  <a:lnTo>
                    <a:pt x="47268" y="16075"/>
                  </a:lnTo>
                  <a:lnTo>
                    <a:pt x="48015" y="15955"/>
                  </a:lnTo>
                  <a:lnTo>
                    <a:pt x="48762" y="15821"/>
                  </a:lnTo>
                  <a:lnTo>
                    <a:pt x="49500" y="15686"/>
                  </a:lnTo>
                  <a:lnTo>
                    <a:pt x="50238" y="15537"/>
                  </a:lnTo>
                  <a:lnTo>
                    <a:pt x="50966" y="15380"/>
                  </a:lnTo>
                  <a:lnTo>
                    <a:pt x="51704" y="15216"/>
                  </a:lnTo>
                  <a:lnTo>
                    <a:pt x="52423" y="15044"/>
                  </a:lnTo>
                  <a:lnTo>
                    <a:pt x="53141" y="14857"/>
                  </a:lnTo>
                  <a:lnTo>
                    <a:pt x="53850" y="14663"/>
                  </a:lnTo>
                  <a:lnTo>
                    <a:pt x="54550" y="14461"/>
                  </a:lnTo>
                  <a:lnTo>
                    <a:pt x="55249" y="14252"/>
                  </a:lnTo>
                  <a:lnTo>
                    <a:pt x="55939" y="14028"/>
                  </a:lnTo>
                  <a:lnTo>
                    <a:pt x="56610" y="13796"/>
                  </a:lnTo>
                  <a:lnTo>
                    <a:pt x="57281" y="13557"/>
                  </a:lnTo>
                  <a:lnTo>
                    <a:pt x="57942" y="13304"/>
                  </a:lnTo>
                  <a:lnTo>
                    <a:pt x="58584" y="13042"/>
                  </a:lnTo>
                  <a:lnTo>
                    <a:pt x="59226" y="12773"/>
                  </a:lnTo>
                  <a:lnTo>
                    <a:pt x="59849" y="12489"/>
                  </a:lnTo>
                  <a:lnTo>
                    <a:pt x="60452" y="12191"/>
                  </a:lnTo>
                  <a:lnTo>
                    <a:pt x="61056" y="11884"/>
                  </a:lnTo>
                  <a:lnTo>
                    <a:pt x="61640" y="11571"/>
                  </a:lnTo>
                  <a:lnTo>
                    <a:pt x="62206" y="11242"/>
                  </a:lnTo>
                  <a:lnTo>
                    <a:pt x="62761" y="10898"/>
                  </a:lnTo>
                  <a:lnTo>
                    <a:pt x="63308" y="10547"/>
                  </a:lnTo>
                  <a:lnTo>
                    <a:pt x="63825" y="10181"/>
                  </a:lnTo>
                  <a:lnTo>
                    <a:pt x="64084" y="9995"/>
                  </a:lnTo>
                  <a:lnTo>
                    <a:pt x="64333" y="9808"/>
                  </a:lnTo>
                  <a:lnTo>
                    <a:pt x="64582" y="9614"/>
                  </a:lnTo>
                  <a:lnTo>
                    <a:pt x="64822" y="9420"/>
                  </a:lnTo>
                  <a:lnTo>
                    <a:pt x="65061" y="9218"/>
                  </a:lnTo>
                  <a:lnTo>
                    <a:pt x="65291" y="9016"/>
                  </a:lnTo>
                  <a:lnTo>
                    <a:pt x="65521" y="8807"/>
                  </a:lnTo>
                  <a:lnTo>
                    <a:pt x="65751" y="8598"/>
                  </a:lnTo>
                  <a:lnTo>
                    <a:pt x="65971" y="8389"/>
                  </a:lnTo>
                  <a:lnTo>
                    <a:pt x="66182" y="8172"/>
                  </a:lnTo>
                  <a:lnTo>
                    <a:pt x="66393" y="7956"/>
                  </a:lnTo>
                  <a:lnTo>
                    <a:pt x="66594" y="7731"/>
                  </a:lnTo>
                  <a:lnTo>
                    <a:pt x="66795" y="7507"/>
                  </a:lnTo>
                  <a:lnTo>
                    <a:pt x="66987" y="7283"/>
                  </a:lnTo>
                  <a:lnTo>
                    <a:pt x="67179" y="7052"/>
                  </a:lnTo>
                  <a:lnTo>
                    <a:pt x="67361" y="6813"/>
                  </a:lnTo>
                  <a:lnTo>
                    <a:pt x="67543" y="6574"/>
                  </a:lnTo>
                  <a:lnTo>
                    <a:pt x="67715" y="6335"/>
                  </a:lnTo>
                  <a:lnTo>
                    <a:pt x="67888" y="6088"/>
                  </a:lnTo>
                  <a:lnTo>
                    <a:pt x="68051" y="5842"/>
                  </a:lnTo>
                  <a:lnTo>
                    <a:pt x="68204" y="5588"/>
                  </a:lnTo>
                  <a:lnTo>
                    <a:pt x="68357" y="5334"/>
                  </a:lnTo>
                  <a:lnTo>
                    <a:pt x="68501" y="5072"/>
                  </a:lnTo>
                  <a:lnTo>
                    <a:pt x="68635" y="4811"/>
                  </a:lnTo>
                  <a:lnTo>
                    <a:pt x="68769" y="4542"/>
                  </a:lnTo>
                  <a:lnTo>
                    <a:pt x="68903" y="4273"/>
                  </a:lnTo>
                  <a:lnTo>
                    <a:pt x="69018" y="3997"/>
                  </a:lnTo>
                  <a:lnTo>
                    <a:pt x="69133" y="3720"/>
                  </a:lnTo>
                  <a:lnTo>
                    <a:pt x="69248" y="3444"/>
                  </a:lnTo>
                  <a:lnTo>
                    <a:pt x="69344" y="3160"/>
                  </a:lnTo>
                  <a:lnTo>
                    <a:pt x="69440" y="2869"/>
                  </a:lnTo>
                  <a:lnTo>
                    <a:pt x="69536" y="2578"/>
                  </a:lnTo>
                  <a:lnTo>
                    <a:pt x="69622" y="2279"/>
                  </a:lnTo>
                  <a:lnTo>
                    <a:pt x="69699" y="1980"/>
                  </a:lnTo>
                  <a:lnTo>
                    <a:pt x="69766" y="1681"/>
                  </a:lnTo>
                  <a:lnTo>
                    <a:pt x="69823" y="1375"/>
                  </a:lnTo>
                  <a:lnTo>
                    <a:pt x="69622" y="1435"/>
                  </a:lnTo>
                  <a:lnTo>
                    <a:pt x="69507" y="1457"/>
                  </a:lnTo>
                  <a:lnTo>
                    <a:pt x="69392" y="1480"/>
                  </a:lnTo>
                  <a:lnTo>
                    <a:pt x="68731" y="1517"/>
                  </a:lnTo>
                  <a:lnTo>
                    <a:pt x="68079" y="1554"/>
                  </a:lnTo>
                  <a:lnTo>
                    <a:pt x="66776" y="1651"/>
                  </a:lnTo>
                  <a:lnTo>
                    <a:pt x="66623" y="1651"/>
                  </a:lnTo>
                  <a:lnTo>
                    <a:pt x="66470" y="1644"/>
                  </a:lnTo>
                  <a:lnTo>
                    <a:pt x="66336" y="1637"/>
                  </a:lnTo>
                  <a:lnTo>
                    <a:pt x="66211" y="1614"/>
                  </a:lnTo>
                  <a:lnTo>
                    <a:pt x="66086" y="1584"/>
                  </a:lnTo>
                  <a:lnTo>
                    <a:pt x="65971" y="1554"/>
                  </a:lnTo>
                  <a:lnTo>
                    <a:pt x="65761" y="1480"/>
                  </a:lnTo>
                  <a:lnTo>
                    <a:pt x="61640" y="1495"/>
                  </a:lnTo>
                  <a:lnTo>
                    <a:pt x="57530" y="1495"/>
                  </a:lnTo>
                  <a:lnTo>
                    <a:pt x="53410" y="1487"/>
                  </a:lnTo>
                  <a:lnTo>
                    <a:pt x="49299" y="1472"/>
                  </a:lnTo>
                  <a:lnTo>
                    <a:pt x="45188" y="1435"/>
                  </a:lnTo>
                  <a:lnTo>
                    <a:pt x="41068" y="1390"/>
                  </a:lnTo>
                  <a:lnTo>
                    <a:pt x="36957" y="1330"/>
                  </a:lnTo>
                  <a:lnTo>
                    <a:pt x="32847" y="1256"/>
                  </a:lnTo>
                  <a:lnTo>
                    <a:pt x="28736" y="1159"/>
                  </a:lnTo>
                  <a:lnTo>
                    <a:pt x="24626" y="1054"/>
                  </a:lnTo>
                  <a:lnTo>
                    <a:pt x="22575" y="994"/>
                  </a:lnTo>
                  <a:lnTo>
                    <a:pt x="20524" y="927"/>
                  </a:lnTo>
                  <a:lnTo>
                    <a:pt x="18464" y="852"/>
                  </a:lnTo>
                  <a:lnTo>
                    <a:pt x="16414" y="778"/>
                  </a:lnTo>
                  <a:lnTo>
                    <a:pt x="14363" y="703"/>
                  </a:lnTo>
                  <a:lnTo>
                    <a:pt x="12303" y="613"/>
                  </a:lnTo>
                  <a:lnTo>
                    <a:pt x="10253" y="524"/>
                  </a:lnTo>
                  <a:lnTo>
                    <a:pt x="8202" y="434"/>
                  </a:lnTo>
                  <a:lnTo>
                    <a:pt x="6152" y="329"/>
                  </a:lnTo>
                  <a:lnTo>
                    <a:pt x="4101" y="225"/>
                  </a:lnTo>
                  <a:lnTo>
                    <a:pt x="2051" y="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688;p35">
              <a:extLst>
                <a:ext uri="{FF2B5EF4-FFF2-40B4-BE49-F238E27FC236}">
                  <a16:creationId xmlns:a16="http://schemas.microsoft.com/office/drawing/2014/main" id="{AA627531-6D8D-8949-A87F-C193CC850881}"/>
                </a:ext>
              </a:extLst>
            </p:cNvPr>
            <p:cNvSpPr/>
            <p:nvPr/>
          </p:nvSpPr>
          <p:spPr>
            <a:xfrm>
              <a:off x="-6107050" y="729600"/>
              <a:ext cx="1159200" cy="743950"/>
            </a:xfrm>
            <a:custGeom>
              <a:avLst/>
              <a:gdLst/>
              <a:ahLst/>
              <a:cxnLst/>
              <a:rect l="l" t="t" r="r" b="b"/>
              <a:pathLst>
                <a:path w="46368" h="29758" extrusionOk="0">
                  <a:moveTo>
                    <a:pt x="1" y="0"/>
                  </a:moveTo>
                  <a:lnTo>
                    <a:pt x="29" y="605"/>
                  </a:lnTo>
                  <a:lnTo>
                    <a:pt x="58" y="1210"/>
                  </a:lnTo>
                  <a:lnTo>
                    <a:pt x="106" y="1830"/>
                  </a:lnTo>
                  <a:lnTo>
                    <a:pt x="164" y="2457"/>
                  </a:lnTo>
                  <a:lnTo>
                    <a:pt x="231" y="3092"/>
                  </a:lnTo>
                  <a:lnTo>
                    <a:pt x="317" y="3735"/>
                  </a:lnTo>
                  <a:lnTo>
                    <a:pt x="403" y="4377"/>
                  </a:lnTo>
                  <a:lnTo>
                    <a:pt x="509" y="5027"/>
                  </a:lnTo>
                  <a:lnTo>
                    <a:pt x="633" y="5684"/>
                  </a:lnTo>
                  <a:lnTo>
                    <a:pt x="758" y="6341"/>
                  </a:lnTo>
                  <a:lnTo>
                    <a:pt x="901" y="6999"/>
                  </a:lnTo>
                  <a:lnTo>
                    <a:pt x="1055" y="7664"/>
                  </a:lnTo>
                  <a:lnTo>
                    <a:pt x="1218" y="8328"/>
                  </a:lnTo>
                  <a:lnTo>
                    <a:pt x="1400" y="8993"/>
                  </a:lnTo>
                  <a:lnTo>
                    <a:pt x="1591" y="9658"/>
                  </a:lnTo>
                  <a:lnTo>
                    <a:pt x="1802" y="10330"/>
                  </a:lnTo>
                  <a:lnTo>
                    <a:pt x="2013" y="10995"/>
                  </a:lnTo>
                  <a:lnTo>
                    <a:pt x="2252" y="11660"/>
                  </a:lnTo>
                  <a:lnTo>
                    <a:pt x="2492" y="12317"/>
                  </a:lnTo>
                  <a:lnTo>
                    <a:pt x="2751" y="12982"/>
                  </a:lnTo>
                  <a:lnTo>
                    <a:pt x="3019" y="13639"/>
                  </a:lnTo>
                  <a:lnTo>
                    <a:pt x="3306" y="14289"/>
                  </a:lnTo>
                  <a:lnTo>
                    <a:pt x="3603" y="14931"/>
                  </a:lnTo>
                  <a:lnTo>
                    <a:pt x="3920" y="15573"/>
                  </a:lnTo>
                  <a:lnTo>
                    <a:pt x="4236" y="16216"/>
                  </a:lnTo>
                  <a:lnTo>
                    <a:pt x="4581" y="16843"/>
                  </a:lnTo>
                  <a:lnTo>
                    <a:pt x="4935" y="17463"/>
                  </a:lnTo>
                  <a:lnTo>
                    <a:pt x="5299" y="18076"/>
                  </a:lnTo>
                  <a:lnTo>
                    <a:pt x="5683" y="18688"/>
                  </a:lnTo>
                  <a:lnTo>
                    <a:pt x="6076" y="19278"/>
                  </a:lnTo>
                  <a:lnTo>
                    <a:pt x="6488" y="19868"/>
                  </a:lnTo>
                  <a:lnTo>
                    <a:pt x="6909" y="20443"/>
                  </a:lnTo>
                  <a:lnTo>
                    <a:pt x="7350" y="21011"/>
                  </a:lnTo>
                  <a:lnTo>
                    <a:pt x="7800" y="21564"/>
                  </a:lnTo>
                  <a:lnTo>
                    <a:pt x="8270" y="22109"/>
                  </a:lnTo>
                  <a:lnTo>
                    <a:pt x="8749" y="22632"/>
                  </a:lnTo>
                  <a:lnTo>
                    <a:pt x="9247" y="23147"/>
                  </a:lnTo>
                  <a:lnTo>
                    <a:pt x="9496" y="23401"/>
                  </a:lnTo>
                  <a:lnTo>
                    <a:pt x="9755" y="23648"/>
                  </a:lnTo>
                  <a:lnTo>
                    <a:pt x="10023" y="23894"/>
                  </a:lnTo>
                  <a:lnTo>
                    <a:pt x="10282" y="24133"/>
                  </a:lnTo>
                  <a:lnTo>
                    <a:pt x="10550" y="24372"/>
                  </a:lnTo>
                  <a:lnTo>
                    <a:pt x="10828" y="24604"/>
                  </a:lnTo>
                  <a:lnTo>
                    <a:pt x="11106" y="24835"/>
                  </a:lnTo>
                  <a:lnTo>
                    <a:pt x="11384" y="25059"/>
                  </a:lnTo>
                  <a:lnTo>
                    <a:pt x="11671" y="25284"/>
                  </a:lnTo>
                  <a:lnTo>
                    <a:pt x="11959" y="25500"/>
                  </a:lnTo>
                  <a:lnTo>
                    <a:pt x="12246" y="25709"/>
                  </a:lnTo>
                  <a:lnTo>
                    <a:pt x="12543" y="25918"/>
                  </a:lnTo>
                  <a:lnTo>
                    <a:pt x="12840" y="26120"/>
                  </a:lnTo>
                  <a:lnTo>
                    <a:pt x="13147" y="26314"/>
                  </a:lnTo>
                  <a:lnTo>
                    <a:pt x="13454" y="26508"/>
                  </a:lnTo>
                  <a:lnTo>
                    <a:pt x="13770" y="26703"/>
                  </a:lnTo>
                  <a:lnTo>
                    <a:pt x="14076" y="26882"/>
                  </a:lnTo>
                  <a:lnTo>
                    <a:pt x="14402" y="27061"/>
                  </a:lnTo>
                  <a:lnTo>
                    <a:pt x="14728" y="27240"/>
                  </a:lnTo>
                  <a:lnTo>
                    <a:pt x="15054" y="27405"/>
                  </a:lnTo>
                  <a:lnTo>
                    <a:pt x="15380" y="27569"/>
                  </a:lnTo>
                  <a:lnTo>
                    <a:pt x="15715" y="27733"/>
                  </a:lnTo>
                  <a:lnTo>
                    <a:pt x="16060" y="27883"/>
                  </a:lnTo>
                  <a:lnTo>
                    <a:pt x="16395" y="28032"/>
                  </a:lnTo>
                  <a:lnTo>
                    <a:pt x="16750" y="28174"/>
                  </a:lnTo>
                  <a:lnTo>
                    <a:pt x="17095" y="28309"/>
                  </a:lnTo>
                  <a:lnTo>
                    <a:pt x="17449" y="28443"/>
                  </a:lnTo>
                  <a:lnTo>
                    <a:pt x="17813" y="28570"/>
                  </a:lnTo>
                  <a:lnTo>
                    <a:pt x="18178" y="28690"/>
                  </a:lnTo>
                  <a:lnTo>
                    <a:pt x="18542" y="28802"/>
                  </a:lnTo>
                  <a:lnTo>
                    <a:pt x="18915" y="28914"/>
                  </a:lnTo>
                  <a:lnTo>
                    <a:pt x="19289" y="29011"/>
                  </a:lnTo>
                  <a:lnTo>
                    <a:pt x="19672" y="29108"/>
                  </a:lnTo>
                  <a:lnTo>
                    <a:pt x="20056" y="29197"/>
                  </a:lnTo>
                  <a:lnTo>
                    <a:pt x="20439" y="29280"/>
                  </a:lnTo>
                  <a:lnTo>
                    <a:pt x="20832" y="29354"/>
                  </a:lnTo>
                  <a:lnTo>
                    <a:pt x="21225" y="29429"/>
                  </a:lnTo>
                  <a:lnTo>
                    <a:pt x="21627" y="29489"/>
                  </a:lnTo>
                  <a:lnTo>
                    <a:pt x="22029" y="29548"/>
                  </a:lnTo>
                  <a:lnTo>
                    <a:pt x="22441" y="29601"/>
                  </a:lnTo>
                  <a:lnTo>
                    <a:pt x="22854" y="29646"/>
                  </a:lnTo>
                  <a:lnTo>
                    <a:pt x="23275" y="29683"/>
                  </a:lnTo>
                  <a:lnTo>
                    <a:pt x="23697" y="29713"/>
                  </a:lnTo>
                  <a:lnTo>
                    <a:pt x="24118" y="29735"/>
                  </a:lnTo>
                  <a:lnTo>
                    <a:pt x="24550" y="29750"/>
                  </a:lnTo>
                  <a:lnTo>
                    <a:pt x="24981" y="29758"/>
                  </a:lnTo>
                  <a:lnTo>
                    <a:pt x="25862" y="29758"/>
                  </a:lnTo>
                  <a:lnTo>
                    <a:pt x="26313" y="29743"/>
                  </a:lnTo>
                  <a:lnTo>
                    <a:pt x="26763" y="29720"/>
                  </a:lnTo>
                  <a:lnTo>
                    <a:pt x="27223" y="29690"/>
                  </a:lnTo>
                  <a:lnTo>
                    <a:pt x="27683" y="29661"/>
                  </a:lnTo>
                  <a:lnTo>
                    <a:pt x="28143" y="29616"/>
                  </a:lnTo>
                  <a:lnTo>
                    <a:pt x="28612" y="29563"/>
                  </a:lnTo>
                  <a:lnTo>
                    <a:pt x="28967" y="29519"/>
                  </a:lnTo>
                  <a:lnTo>
                    <a:pt x="29312" y="29466"/>
                  </a:lnTo>
                  <a:lnTo>
                    <a:pt x="29657" y="29414"/>
                  </a:lnTo>
                  <a:lnTo>
                    <a:pt x="29992" y="29354"/>
                  </a:lnTo>
                  <a:lnTo>
                    <a:pt x="30327" y="29287"/>
                  </a:lnTo>
                  <a:lnTo>
                    <a:pt x="30653" y="29220"/>
                  </a:lnTo>
                  <a:lnTo>
                    <a:pt x="30979" y="29138"/>
                  </a:lnTo>
                  <a:lnTo>
                    <a:pt x="31295" y="29063"/>
                  </a:lnTo>
                  <a:lnTo>
                    <a:pt x="31611" y="28973"/>
                  </a:lnTo>
                  <a:lnTo>
                    <a:pt x="31928" y="28884"/>
                  </a:lnTo>
                  <a:lnTo>
                    <a:pt x="32225" y="28787"/>
                  </a:lnTo>
                  <a:lnTo>
                    <a:pt x="32531" y="28690"/>
                  </a:lnTo>
                  <a:lnTo>
                    <a:pt x="32828" y="28585"/>
                  </a:lnTo>
                  <a:lnTo>
                    <a:pt x="33116" y="28473"/>
                  </a:lnTo>
                  <a:lnTo>
                    <a:pt x="33403" y="28353"/>
                  </a:lnTo>
                  <a:lnTo>
                    <a:pt x="33691" y="28241"/>
                  </a:lnTo>
                  <a:lnTo>
                    <a:pt x="33969" y="28114"/>
                  </a:lnTo>
                  <a:lnTo>
                    <a:pt x="34237" y="27987"/>
                  </a:lnTo>
                  <a:lnTo>
                    <a:pt x="34505" y="27853"/>
                  </a:lnTo>
                  <a:lnTo>
                    <a:pt x="34773" y="27718"/>
                  </a:lnTo>
                  <a:lnTo>
                    <a:pt x="35032" y="27577"/>
                  </a:lnTo>
                  <a:lnTo>
                    <a:pt x="35291" y="27427"/>
                  </a:lnTo>
                  <a:lnTo>
                    <a:pt x="35550" y="27278"/>
                  </a:lnTo>
                  <a:lnTo>
                    <a:pt x="35789" y="27128"/>
                  </a:lnTo>
                  <a:lnTo>
                    <a:pt x="36038" y="26972"/>
                  </a:lnTo>
                  <a:lnTo>
                    <a:pt x="36278" y="26807"/>
                  </a:lnTo>
                  <a:lnTo>
                    <a:pt x="36517" y="26643"/>
                  </a:lnTo>
                  <a:lnTo>
                    <a:pt x="36747" y="26471"/>
                  </a:lnTo>
                  <a:lnTo>
                    <a:pt x="36977" y="26299"/>
                  </a:lnTo>
                  <a:lnTo>
                    <a:pt x="37198" y="26128"/>
                  </a:lnTo>
                  <a:lnTo>
                    <a:pt x="37418" y="25941"/>
                  </a:lnTo>
                  <a:lnTo>
                    <a:pt x="37638" y="25762"/>
                  </a:lnTo>
                  <a:lnTo>
                    <a:pt x="37849" y="25575"/>
                  </a:lnTo>
                  <a:lnTo>
                    <a:pt x="38060" y="25381"/>
                  </a:lnTo>
                  <a:lnTo>
                    <a:pt x="38472" y="24992"/>
                  </a:lnTo>
                  <a:lnTo>
                    <a:pt x="38865" y="24581"/>
                  </a:lnTo>
                  <a:lnTo>
                    <a:pt x="39239" y="24163"/>
                  </a:lnTo>
                  <a:lnTo>
                    <a:pt x="39603" y="23737"/>
                  </a:lnTo>
                  <a:lnTo>
                    <a:pt x="39957" y="23289"/>
                  </a:lnTo>
                  <a:lnTo>
                    <a:pt x="40293" y="22841"/>
                  </a:lnTo>
                  <a:lnTo>
                    <a:pt x="40618" y="22371"/>
                  </a:lnTo>
                  <a:lnTo>
                    <a:pt x="40935" y="21900"/>
                  </a:lnTo>
                  <a:lnTo>
                    <a:pt x="41232" y="21414"/>
                  </a:lnTo>
                  <a:lnTo>
                    <a:pt x="41519" y="20921"/>
                  </a:lnTo>
                  <a:lnTo>
                    <a:pt x="41797" y="20414"/>
                  </a:lnTo>
                  <a:lnTo>
                    <a:pt x="42056" y="19906"/>
                  </a:lnTo>
                  <a:lnTo>
                    <a:pt x="42314" y="19383"/>
                  </a:lnTo>
                  <a:lnTo>
                    <a:pt x="42554" y="18852"/>
                  </a:lnTo>
                  <a:lnTo>
                    <a:pt x="42784" y="18322"/>
                  </a:lnTo>
                  <a:lnTo>
                    <a:pt x="43004" y="17777"/>
                  </a:lnTo>
                  <a:lnTo>
                    <a:pt x="43215" y="17232"/>
                  </a:lnTo>
                  <a:lnTo>
                    <a:pt x="43416" y="16679"/>
                  </a:lnTo>
                  <a:lnTo>
                    <a:pt x="43608" y="16126"/>
                  </a:lnTo>
                  <a:lnTo>
                    <a:pt x="43790" y="15559"/>
                  </a:lnTo>
                  <a:lnTo>
                    <a:pt x="43962" y="14991"/>
                  </a:lnTo>
                  <a:lnTo>
                    <a:pt x="44135" y="14423"/>
                  </a:lnTo>
                  <a:lnTo>
                    <a:pt x="44288" y="13848"/>
                  </a:lnTo>
                  <a:lnTo>
                    <a:pt x="44442" y="13273"/>
                  </a:lnTo>
                  <a:lnTo>
                    <a:pt x="44576" y="12698"/>
                  </a:lnTo>
                  <a:lnTo>
                    <a:pt x="44710" y="12115"/>
                  </a:lnTo>
                  <a:lnTo>
                    <a:pt x="44844" y="11533"/>
                  </a:lnTo>
                  <a:lnTo>
                    <a:pt x="44959" y="10950"/>
                  </a:lnTo>
                  <a:lnTo>
                    <a:pt x="45074" y="10367"/>
                  </a:lnTo>
                  <a:lnTo>
                    <a:pt x="45179" y="9785"/>
                  </a:lnTo>
                  <a:lnTo>
                    <a:pt x="45285" y="9202"/>
                  </a:lnTo>
                  <a:lnTo>
                    <a:pt x="45467" y="8044"/>
                  </a:lnTo>
                  <a:lnTo>
                    <a:pt x="45639" y="6894"/>
                  </a:lnTo>
                  <a:lnTo>
                    <a:pt x="45793" y="5751"/>
                  </a:lnTo>
                  <a:lnTo>
                    <a:pt x="45927" y="4631"/>
                  </a:lnTo>
                  <a:lnTo>
                    <a:pt x="46051" y="3526"/>
                  </a:lnTo>
                  <a:lnTo>
                    <a:pt x="46157" y="2443"/>
                  </a:lnTo>
                  <a:lnTo>
                    <a:pt x="46367" y="366"/>
                  </a:lnTo>
                  <a:lnTo>
                    <a:pt x="45716" y="605"/>
                  </a:lnTo>
                  <a:lnTo>
                    <a:pt x="45064" y="844"/>
                  </a:lnTo>
                  <a:lnTo>
                    <a:pt x="44403" y="1068"/>
                  </a:lnTo>
                  <a:lnTo>
                    <a:pt x="43732" y="1285"/>
                  </a:lnTo>
                  <a:lnTo>
                    <a:pt x="43052" y="1494"/>
                  </a:lnTo>
                  <a:lnTo>
                    <a:pt x="42372" y="1703"/>
                  </a:lnTo>
                  <a:lnTo>
                    <a:pt x="41682" y="1897"/>
                  </a:lnTo>
                  <a:lnTo>
                    <a:pt x="40982" y="2084"/>
                  </a:lnTo>
                  <a:lnTo>
                    <a:pt x="40283" y="2263"/>
                  </a:lnTo>
                  <a:lnTo>
                    <a:pt x="39574" y="2435"/>
                  </a:lnTo>
                  <a:lnTo>
                    <a:pt x="38855" y="2599"/>
                  </a:lnTo>
                  <a:lnTo>
                    <a:pt x="38137" y="2756"/>
                  </a:lnTo>
                  <a:lnTo>
                    <a:pt x="37408" y="2906"/>
                  </a:lnTo>
                  <a:lnTo>
                    <a:pt x="36680" y="3048"/>
                  </a:lnTo>
                  <a:lnTo>
                    <a:pt x="35952" y="3182"/>
                  </a:lnTo>
                  <a:lnTo>
                    <a:pt x="35214" y="3301"/>
                  </a:lnTo>
                  <a:lnTo>
                    <a:pt x="34467" y="3421"/>
                  </a:lnTo>
                  <a:lnTo>
                    <a:pt x="33719" y="3533"/>
                  </a:lnTo>
                  <a:lnTo>
                    <a:pt x="32972" y="3630"/>
                  </a:lnTo>
                  <a:lnTo>
                    <a:pt x="32225" y="3727"/>
                  </a:lnTo>
                  <a:lnTo>
                    <a:pt x="31468" y="3817"/>
                  </a:lnTo>
                  <a:lnTo>
                    <a:pt x="30711" y="3892"/>
                  </a:lnTo>
                  <a:lnTo>
                    <a:pt x="29944" y="3959"/>
                  </a:lnTo>
                  <a:lnTo>
                    <a:pt x="29187" y="4026"/>
                  </a:lnTo>
                  <a:lnTo>
                    <a:pt x="28421" y="4078"/>
                  </a:lnTo>
                  <a:lnTo>
                    <a:pt x="27654" y="4123"/>
                  </a:lnTo>
                  <a:lnTo>
                    <a:pt x="26887" y="4160"/>
                  </a:lnTo>
                  <a:lnTo>
                    <a:pt x="26121" y="4198"/>
                  </a:lnTo>
                  <a:lnTo>
                    <a:pt x="25345" y="4220"/>
                  </a:lnTo>
                  <a:lnTo>
                    <a:pt x="24578" y="4235"/>
                  </a:lnTo>
                  <a:lnTo>
                    <a:pt x="23812" y="4243"/>
                  </a:lnTo>
                  <a:lnTo>
                    <a:pt x="23036" y="4243"/>
                  </a:lnTo>
                  <a:lnTo>
                    <a:pt x="22269" y="4228"/>
                  </a:lnTo>
                  <a:lnTo>
                    <a:pt x="21502" y="4213"/>
                  </a:lnTo>
                  <a:lnTo>
                    <a:pt x="20736" y="4190"/>
                  </a:lnTo>
                  <a:lnTo>
                    <a:pt x="19969" y="4153"/>
                  </a:lnTo>
                  <a:lnTo>
                    <a:pt x="19203" y="4116"/>
                  </a:lnTo>
                  <a:lnTo>
                    <a:pt x="18436" y="4071"/>
                  </a:lnTo>
                  <a:lnTo>
                    <a:pt x="17670" y="4011"/>
                  </a:lnTo>
                  <a:lnTo>
                    <a:pt x="16913" y="3944"/>
                  </a:lnTo>
                  <a:lnTo>
                    <a:pt x="16156" y="3877"/>
                  </a:lnTo>
                  <a:lnTo>
                    <a:pt x="15399" y="3794"/>
                  </a:lnTo>
                  <a:lnTo>
                    <a:pt x="14651" y="3705"/>
                  </a:lnTo>
                  <a:lnTo>
                    <a:pt x="13904" y="3608"/>
                  </a:lnTo>
                  <a:lnTo>
                    <a:pt x="13157" y="3503"/>
                  </a:lnTo>
                  <a:lnTo>
                    <a:pt x="12409" y="3391"/>
                  </a:lnTo>
                  <a:lnTo>
                    <a:pt x="11671" y="3272"/>
                  </a:lnTo>
                  <a:lnTo>
                    <a:pt x="10943" y="3145"/>
                  </a:lnTo>
                  <a:lnTo>
                    <a:pt x="10215" y="3010"/>
                  </a:lnTo>
                  <a:lnTo>
                    <a:pt x="9487" y="2861"/>
                  </a:lnTo>
                  <a:lnTo>
                    <a:pt x="8768" y="2711"/>
                  </a:lnTo>
                  <a:lnTo>
                    <a:pt x="8059" y="2555"/>
                  </a:lnTo>
                  <a:lnTo>
                    <a:pt x="7350" y="2383"/>
                  </a:lnTo>
                  <a:lnTo>
                    <a:pt x="6641" y="2204"/>
                  </a:lnTo>
                  <a:lnTo>
                    <a:pt x="5951" y="2024"/>
                  </a:lnTo>
                  <a:lnTo>
                    <a:pt x="5261" y="1830"/>
                  </a:lnTo>
                  <a:lnTo>
                    <a:pt x="4581" y="1628"/>
                  </a:lnTo>
                  <a:lnTo>
                    <a:pt x="3901" y="1419"/>
                  </a:lnTo>
                  <a:lnTo>
                    <a:pt x="3230" y="1203"/>
                  </a:lnTo>
                  <a:lnTo>
                    <a:pt x="2569" y="979"/>
                  </a:lnTo>
                  <a:lnTo>
                    <a:pt x="1917" y="747"/>
                  </a:lnTo>
                  <a:lnTo>
                    <a:pt x="1266" y="508"/>
                  </a:lnTo>
                  <a:lnTo>
                    <a:pt x="633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689;p35">
              <a:extLst>
                <a:ext uri="{FF2B5EF4-FFF2-40B4-BE49-F238E27FC236}">
                  <a16:creationId xmlns:a16="http://schemas.microsoft.com/office/drawing/2014/main" id="{7022DBEF-C020-BD4C-B377-DB90E0667D81}"/>
                </a:ext>
              </a:extLst>
            </p:cNvPr>
            <p:cNvSpPr/>
            <p:nvPr/>
          </p:nvSpPr>
          <p:spPr>
            <a:xfrm>
              <a:off x="-5767600" y="1494825"/>
              <a:ext cx="458275" cy="160225"/>
            </a:xfrm>
            <a:custGeom>
              <a:avLst/>
              <a:gdLst/>
              <a:ahLst/>
              <a:cxnLst/>
              <a:rect l="l" t="t" r="r" b="b"/>
              <a:pathLst>
                <a:path w="18331" h="6409" extrusionOk="0">
                  <a:moveTo>
                    <a:pt x="0" y="0"/>
                  </a:moveTo>
                  <a:lnTo>
                    <a:pt x="182" y="784"/>
                  </a:lnTo>
                  <a:lnTo>
                    <a:pt x="345" y="1576"/>
                  </a:lnTo>
                  <a:lnTo>
                    <a:pt x="498" y="2368"/>
                  </a:lnTo>
                  <a:lnTo>
                    <a:pt x="642" y="3167"/>
                  </a:lnTo>
                  <a:lnTo>
                    <a:pt x="767" y="3966"/>
                  </a:lnTo>
                  <a:lnTo>
                    <a:pt x="882" y="4780"/>
                  </a:lnTo>
                  <a:lnTo>
                    <a:pt x="987" y="5595"/>
                  </a:lnTo>
                  <a:lnTo>
                    <a:pt x="1073" y="6409"/>
                  </a:lnTo>
                  <a:lnTo>
                    <a:pt x="3181" y="6312"/>
                  </a:lnTo>
                  <a:lnTo>
                    <a:pt x="5280" y="6237"/>
                  </a:lnTo>
                  <a:lnTo>
                    <a:pt x="7388" y="6170"/>
                  </a:lnTo>
                  <a:lnTo>
                    <a:pt x="9496" y="6125"/>
                  </a:lnTo>
                  <a:lnTo>
                    <a:pt x="11613" y="6095"/>
                  </a:lnTo>
                  <a:lnTo>
                    <a:pt x="13722" y="6073"/>
                  </a:lnTo>
                  <a:lnTo>
                    <a:pt x="15830" y="6065"/>
                  </a:lnTo>
                  <a:lnTo>
                    <a:pt x="17947" y="6065"/>
                  </a:lnTo>
                  <a:lnTo>
                    <a:pt x="18033" y="5019"/>
                  </a:lnTo>
                  <a:lnTo>
                    <a:pt x="18129" y="3981"/>
                  </a:lnTo>
                  <a:lnTo>
                    <a:pt x="18330" y="1912"/>
                  </a:lnTo>
                  <a:lnTo>
                    <a:pt x="17688" y="2047"/>
                  </a:lnTo>
                  <a:lnTo>
                    <a:pt x="17018" y="2174"/>
                  </a:lnTo>
                  <a:lnTo>
                    <a:pt x="16682" y="2226"/>
                  </a:lnTo>
                  <a:lnTo>
                    <a:pt x="16347" y="2278"/>
                  </a:lnTo>
                  <a:lnTo>
                    <a:pt x="16002" y="2323"/>
                  </a:lnTo>
                  <a:lnTo>
                    <a:pt x="15647" y="2368"/>
                  </a:lnTo>
                  <a:lnTo>
                    <a:pt x="15293" y="2405"/>
                  </a:lnTo>
                  <a:lnTo>
                    <a:pt x="14938" y="2443"/>
                  </a:lnTo>
                  <a:lnTo>
                    <a:pt x="14574" y="2472"/>
                  </a:lnTo>
                  <a:lnTo>
                    <a:pt x="14210" y="2495"/>
                  </a:lnTo>
                  <a:lnTo>
                    <a:pt x="13836" y="2517"/>
                  </a:lnTo>
                  <a:lnTo>
                    <a:pt x="13463" y="2532"/>
                  </a:lnTo>
                  <a:lnTo>
                    <a:pt x="13080" y="2547"/>
                  </a:lnTo>
                  <a:lnTo>
                    <a:pt x="12696" y="2555"/>
                  </a:lnTo>
                  <a:lnTo>
                    <a:pt x="11815" y="2555"/>
                  </a:lnTo>
                  <a:lnTo>
                    <a:pt x="11374" y="2547"/>
                  </a:lnTo>
                  <a:lnTo>
                    <a:pt x="10943" y="2532"/>
                  </a:lnTo>
                  <a:lnTo>
                    <a:pt x="10512" y="2510"/>
                  </a:lnTo>
                  <a:lnTo>
                    <a:pt x="10080" y="2480"/>
                  </a:lnTo>
                  <a:lnTo>
                    <a:pt x="9649" y="2450"/>
                  </a:lnTo>
                  <a:lnTo>
                    <a:pt x="9228" y="2413"/>
                  </a:lnTo>
                  <a:lnTo>
                    <a:pt x="8806" y="2368"/>
                  </a:lnTo>
                  <a:lnTo>
                    <a:pt x="8394" y="2323"/>
                  </a:lnTo>
                  <a:lnTo>
                    <a:pt x="7982" y="2271"/>
                  </a:lnTo>
                  <a:lnTo>
                    <a:pt x="7570" y="2211"/>
                  </a:lnTo>
                  <a:lnTo>
                    <a:pt x="7158" y="2144"/>
                  </a:lnTo>
                  <a:lnTo>
                    <a:pt x="6755" y="2077"/>
                  </a:lnTo>
                  <a:lnTo>
                    <a:pt x="6353" y="2002"/>
                  </a:lnTo>
                  <a:lnTo>
                    <a:pt x="5960" y="1920"/>
                  </a:lnTo>
                  <a:lnTo>
                    <a:pt x="5567" y="1838"/>
                  </a:lnTo>
                  <a:lnTo>
                    <a:pt x="5174" y="1748"/>
                  </a:lnTo>
                  <a:lnTo>
                    <a:pt x="4782" y="1651"/>
                  </a:lnTo>
                  <a:lnTo>
                    <a:pt x="4398" y="1554"/>
                  </a:lnTo>
                  <a:lnTo>
                    <a:pt x="4015" y="1449"/>
                  </a:lnTo>
                  <a:lnTo>
                    <a:pt x="3632" y="1337"/>
                  </a:lnTo>
                  <a:lnTo>
                    <a:pt x="3258" y="1225"/>
                  </a:lnTo>
                  <a:lnTo>
                    <a:pt x="2884" y="1106"/>
                  </a:lnTo>
                  <a:lnTo>
                    <a:pt x="2511" y="986"/>
                  </a:lnTo>
                  <a:lnTo>
                    <a:pt x="2147" y="859"/>
                  </a:lnTo>
                  <a:lnTo>
                    <a:pt x="1782" y="725"/>
                  </a:lnTo>
                  <a:lnTo>
                    <a:pt x="1418" y="590"/>
                  </a:lnTo>
                  <a:lnTo>
                    <a:pt x="1054" y="448"/>
                  </a:lnTo>
                  <a:lnTo>
                    <a:pt x="700" y="306"/>
                  </a:lnTo>
                  <a:lnTo>
                    <a:pt x="35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690;p35">
              <a:extLst>
                <a:ext uri="{FF2B5EF4-FFF2-40B4-BE49-F238E27FC236}">
                  <a16:creationId xmlns:a16="http://schemas.microsoft.com/office/drawing/2014/main" id="{09CB2E47-8AF1-CB41-8700-2B138E69713F}"/>
                </a:ext>
              </a:extLst>
            </p:cNvPr>
            <p:cNvSpPr/>
            <p:nvPr/>
          </p:nvSpPr>
          <p:spPr>
            <a:xfrm>
              <a:off x="-5737425" y="1689775"/>
              <a:ext cx="413000" cy="158175"/>
            </a:xfrm>
            <a:custGeom>
              <a:avLst/>
              <a:gdLst/>
              <a:ahLst/>
              <a:cxnLst/>
              <a:rect l="l" t="t" r="r" b="b"/>
              <a:pathLst>
                <a:path w="16520" h="6327" extrusionOk="0">
                  <a:moveTo>
                    <a:pt x="1" y="0"/>
                  </a:moveTo>
                  <a:lnTo>
                    <a:pt x="48" y="792"/>
                  </a:lnTo>
                  <a:lnTo>
                    <a:pt x="77" y="1583"/>
                  </a:lnTo>
                  <a:lnTo>
                    <a:pt x="106" y="2375"/>
                  </a:lnTo>
                  <a:lnTo>
                    <a:pt x="116" y="3160"/>
                  </a:lnTo>
                  <a:lnTo>
                    <a:pt x="116" y="3951"/>
                  </a:lnTo>
                  <a:lnTo>
                    <a:pt x="106" y="4743"/>
                  </a:lnTo>
                  <a:lnTo>
                    <a:pt x="87" y="5535"/>
                  </a:lnTo>
                  <a:lnTo>
                    <a:pt x="58" y="6326"/>
                  </a:lnTo>
                  <a:lnTo>
                    <a:pt x="58" y="6326"/>
                  </a:lnTo>
                  <a:lnTo>
                    <a:pt x="1064" y="6267"/>
                  </a:lnTo>
                  <a:lnTo>
                    <a:pt x="2061" y="6222"/>
                  </a:lnTo>
                  <a:lnTo>
                    <a:pt x="3067" y="6185"/>
                  </a:lnTo>
                  <a:lnTo>
                    <a:pt x="4082" y="6147"/>
                  </a:lnTo>
                  <a:lnTo>
                    <a:pt x="5089" y="6117"/>
                  </a:lnTo>
                  <a:lnTo>
                    <a:pt x="6104" y="6095"/>
                  </a:lnTo>
                  <a:lnTo>
                    <a:pt x="7110" y="6073"/>
                  </a:lnTo>
                  <a:lnTo>
                    <a:pt x="8126" y="6058"/>
                  </a:lnTo>
                  <a:lnTo>
                    <a:pt x="10157" y="6043"/>
                  </a:lnTo>
                  <a:lnTo>
                    <a:pt x="12179" y="6035"/>
                  </a:lnTo>
                  <a:lnTo>
                    <a:pt x="14201" y="6043"/>
                  </a:lnTo>
                  <a:lnTo>
                    <a:pt x="16213" y="6065"/>
                  </a:lnTo>
                  <a:lnTo>
                    <a:pt x="16280" y="4638"/>
                  </a:lnTo>
                  <a:lnTo>
                    <a:pt x="16347" y="3204"/>
                  </a:lnTo>
                  <a:lnTo>
                    <a:pt x="16424" y="1778"/>
                  </a:lnTo>
                  <a:lnTo>
                    <a:pt x="16520" y="344"/>
                  </a:lnTo>
                  <a:lnTo>
                    <a:pt x="14460" y="344"/>
                  </a:lnTo>
                  <a:lnTo>
                    <a:pt x="12390" y="329"/>
                  </a:lnTo>
                  <a:lnTo>
                    <a:pt x="10330" y="306"/>
                  </a:lnTo>
                  <a:lnTo>
                    <a:pt x="8260" y="269"/>
                  </a:lnTo>
                  <a:lnTo>
                    <a:pt x="6200" y="224"/>
                  </a:lnTo>
                  <a:lnTo>
                    <a:pt x="4130" y="164"/>
                  </a:lnTo>
                  <a:lnTo>
                    <a:pt x="2070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691;p35">
              <a:extLst>
                <a:ext uri="{FF2B5EF4-FFF2-40B4-BE49-F238E27FC236}">
                  <a16:creationId xmlns:a16="http://schemas.microsoft.com/office/drawing/2014/main" id="{B615A90E-0633-364B-86A5-A7580B8BB4D0}"/>
                </a:ext>
              </a:extLst>
            </p:cNvPr>
            <p:cNvSpPr/>
            <p:nvPr/>
          </p:nvSpPr>
          <p:spPr>
            <a:xfrm>
              <a:off x="-5755150" y="1898150"/>
              <a:ext cx="419700" cy="127575"/>
            </a:xfrm>
            <a:custGeom>
              <a:avLst/>
              <a:gdLst/>
              <a:ahLst/>
              <a:cxnLst/>
              <a:rect l="l" t="t" r="r" b="b"/>
              <a:pathLst>
                <a:path w="16788" h="5103" extrusionOk="0">
                  <a:moveTo>
                    <a:pt x="633" y="1"/>
                  </a:moveTo>
                  <a:lnTo>
                    <a:pt x="575" y="643"/>
                  </a:lnTo>
                  <a:lnTo>
                    <a:pt x="508" y="1285"/>
                  </a:lnTo>
                  <a:lnTo>
                    <a:pt x="441" y="1920"/>
                  </a:lnTo>
                  <a:lnTo>
                    <a:pt x="365" y="2555"/>
                  </a:lnTo>
                  <a:lnTo>
                    <a:pt x="278" y="3198"/>
                  </a:lnTo>
                  <a:lnTo>
                    <a:pt x="192" y="3832"/>
                  </a:lnTo>
                  <a:lnTo>
                    <a:pt x="0" y="5102"/>
                  </a:lnTo>
                  <a:lnTo>
                    <a:pt x="2080" y="4990"/>
                  </a:lnTo>
                  <a:lnTo>
                    <a:pt x="4159" y="4886"/>
                  </a:lnTo>
                  <a:lnTo>
                    <a:pt x="8327" y="4691"/>
                  </a:lnTo>
                  <a:lnTo>
                    <a:pt x="10416" y="4587"/>
                  </a:lnTo>
                  <a:lnTo>
                    <a:pt x="12495" y="4475"/>
                  </a:lnTo>
                  <a:lnTo>
                    <a:pt x="13540" y="4415"/>
                  </a:lnTo>
                  <a:lnTo>
                    <a:pt x="14584" y="4348"/>
                  </a:lnTo>
                  <a:lnTo>
                    <a:pt x="15638" y="4281"/>
                  </a:lnTo>
                  <a:lnTo>
                    <a:pt x="16683" y="4198"/>
                  </a:lnTo>
                  <a:lnTo>
                    <a:pt x="16721" y="2234"/>
                  </a:lnTo>
                  <a:lnTo>
                    <a:pt x="16750" y="1248"/>
                  </a:lnTo>
                  <a:lnTo>
                    <a:pt x="16788" y="262"/>
                  </a:lnTo>
                  <a:lnTo>
                    <a:pt x="16788" y="262"/>
                  </a:lnTo>
                  <a:lnTo>
                    <a:pt x="14766" y="285"/>
                  </a:lnTo>
                  <a:lnTo>
                    <a:pt x="12744" y="299"/>
                  </a:lnTo>
                  <a:lnTo>
                    <a:pt x="10713" y="292"/>
                  </a:lnTo>
                  <a:lnTo>
                    <a:pt x="8691" y="277"/>
                  </a:lnTo>
                  <a:lnTo>
                    <a:pt x="7676" y="255"/>
                  </a:lnTo>
                  <a:lnTo>
                    <a:pt x="6669" y="240"/>
                  </a:lnTo>
                  <a:lnTo>
                    <a:pt x="5654" y="210"/>
                  </a:lnTo>
                  <a:lnTo>
                    <a:pt x="4648" y="180"/>
                  </a:lnTo>
                  <a:lnTo>
                    <a:pt x="3642" y="143"/>
                  </a:lnTo>
                  <a:lnTo>
                    <a:pt x="2636" y="105"/>
                  </a:lnTo>
                  <a:lnTo>
                    <a:pt x="1629" y="53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692;p35">
              <a:extLst>
                <a:ext uri="{FF2B5EF4-FFF2-40B4-BE49-F238E27FC236}">
                  <a16:creationId xmlns:a16="http://schemas.microsoft.com/office/drawing/2014/main" id="{C7F2DD38-4E40-0E45-98EE-6BDCDFC69712}"/>
                </a:ext>
              </a:extLst>
            </p:cNvPr>
            <p:cNvSpPr/>
            <p:nvPr/>
          </p:nvSpPr>
          <p:spPr>
            <a:xfrm>
              <a:off x="-5793725" y="2066400"/>
              <a:ext cx="454925" cy="125875"/>
            </a:xfrm>
            <a:custGeom>
              <a:avLst/>
              <a:gdLst/>
              <a:ahLst/>
              <a:cxnLst/>
              <a:rect l="l" t="t" r="r" b="b"/>
              <a:pathLst>
                <a:path w="18197" h="5035" extrusionOk="0">
                  <a:moveTo>
                    <a:pt x="18168" y="0"/>
                  </a:moveTo>
                  <a:lnTo>
                    <a:pt x="17124" y="83"/>
                  </a:lnTo>
                  <a:lnTo>
                    <a:pt x="16070" y="165"/>
                  </a:lnTo>
                  <a:lnTo>
                    <a:pt x="15016" y="232"/>
                  </a:lnTo>
                  <a:lnTo>
                    <a:pt x="13952" y="292"/>
                  </a:lnTo>
                  <a:lnTo>
                    <a:pt x="12888" y="344"/>
                  </a:lnTo>
                  <a:lnTo>
                    <a:pt x="11825" y="381"/>
                  </a:lnTo>
                  <a:lnTo>
                    <a:pt x="10761" y="411"/>
                  </a:lnTo>
                  <a:lnTo>
                    <a:pt x="9688" y="426"/>
                  </a:lnTo>
                  <a:lnTo>
                    <a:pt x="8625" y="426"/>
                  </a:lnTo>
                  <a:lnTo>
                    <a:pt x="7551" y="419"/>
                  </a:lnTo>
                  <a:lnTo>
                    <a:pt x="6488" y="396"/>
                  </a:lnTo>
                  <a:lnTo>
                    <a:pt x="5424" y="359"/>
                  </a:lnTo>
                  <a:lnTo>
                    <a:pt x="4361" y="307"/>
                  </a:lnTo>
                  <a:lnTo>
                    <a:pt x="3307" y="240"/>
                  </a:lnTo>
                  <a:lnTo>
                    <a:pt x="2253" y="157"/>
                  </a:lnTo>
                  <a:lnTo>
                    <a:pt x="1208" y="60"/>
                  </a:lnTo>
                  <a:lnTo>
                    <a:pt x="1084" y="680"/>
                  </a:lnTo>
                  <a:lnTo>
                    <a:pt x="949" y="1293"/>
                  </a:lnTo>
                  <a:lnTo>
                    <a:pt x="815" y="1898"/>
                  </a:lnTo>
                  <a:lnTo>
                    <a:pt x="672" y="2503"/>
                  </a:lnTo>
                  <a:lnTo>
                    <a:pt x="518" y="3108"/>
                  </a:lnTo>
                  <a:lnTo>
                    <a:pt x="355" y="3705"/>
                  </a:lnTo>
                  <a:lnTo>
                    <a:pt x="183" y="4295"/>
                  </a:lnTo>
                  <a:lnTo>
                    <a:pt x="1" y="4885"/>
                  </a:lnTo>
                  <a:lnTo>
                    <a:pt x="4552" y="4900"/>
                  </a:lnTo>
                  <a:lnTo>
                    <a:pt x="9113" y="4930"/>
                  </a:lnTo>
                  <a:lnTo>
                    <a:pt x="13655" y="4975"/>
                  </a:lnTo>
                  <a:lnTo>
                    <a:pt x="18197" y="5035"/>
                  </a:lnTo>
                  <a:lnTo>
                    <a:pt x="18178" y="3772"/>
                  </a:lnTo>
                  <a:lnTo>
                    <a:pt x="18168" y="2518"/>
                  </a:lnTo>
                  <a:lnTo>
                    <a:pt x="1816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693;p35">
              <a:extLst>
                <a:ext uri="{FF2B5EF4-FFF2-40B4-BE49-F238E27FC236}">
                  <a16:creationId xmlns:a16="http://schemas.microsoft.com/office/drawing/2014/main" id="{065F7AC6-7250-AE45-9A05-A666FB87C46B}"/>
                </a:ext>
              </a:extLst>
            </p:cNvPr>
            <p:cNvSpPr/>
            <p:nvPr/>
          </p:nvSpPr>
          <p:spPr>
            <a:xfrm>
              <a:off x="-5692150" y="4502500"/>
              <a:ext cx="341150" cy="268725"/>
            </a:xfrm>
            <a:custGeom>
              <a:avLst/>
              <a:gdLst/>
              <a:ahLst/>
              <a:cxnLst/>
              <a:rect l="l" t="t" r="r" b="b"/>
              <a:pathLst>
                <a:path w="13646" h="10749" extrusionOk="0">
                  <a:moveTo>
                    <a:pt x="6708" y="0"/>
                  </a:moveTo>
                  <a:lnTo>
                    <a:pt x="6487" y="8"/>
                  </a:lnTo>
                  <a:lnTo>
                    <a:pt x="6258" y="15"/>
                  </a:lnTo>
                  <a:lnTo>
                    <a:pt x="6028" y="38"/>
                  </a:lnTo>
                  <a:lnTo>
                    <a:pt x="5807" y="60"/>
                  </a:lnTo>
                  <a:lnTo>
                    <a:pt x="5587" y="90"/>
                  </a:lnTo>
                  <a:lnTo>
                    <a:pt x="5357" y="120"/>
                  </a:lnTo>
                  <a:lnTo>
                    <a:pt x="5136" y="165"/>
                  </a:lnTo>
                  <a:lnTo>
                    <a:pt x="4916" y="210"/>
                  </a:lnTo>
                  <a:lnTo>
                    <a:pt x="4696" y="262"/>
                  </a:lnTo>
                  <a:lnTo>
                    <a:pt x="4485" y="322"/>
                  </a:lnTo>
                  <a:lnTo>
                    <a:pt x="4264" y="389"/>
                  </a:lnTo>
                  <a:lnTo>
                    <a:pt x="4054" y="456"/>
                  </a:lnTo>
                  <a:lnTo>
                    <a:pt x="3843" y="531"/>
                  </a:lnTo>
                  <a:lnTo>
                    <a:pt x="3632" y="613"/>
                  </a:lnTo>
                  <a:lnTo>
                    <a:pt x="3431" y="703"/>
                  </a:lnTo>
                  <a:lnTo>
                    <a:pt x="3230" y="800"/>
                  </a:lnTo>
                  <a:lnTo>
                    <a:pt x="3028" y="897"/>
                  </a:lnTo>
                  <a:lnTo>
                    <a:pt x="2837" y="1001"/>
                  </a:lnTo>
                  <a:lnTo>
                    <a:pt x="2645" y="1113"/>
                  </a:lnTo>
                  <a:lnTo>
                    <a:pt x="2454" y="1233"/>
                  </a:lnTo>
                  <a:lnTo>
                    <a:pt x="2271" y="1360"/>
                  </a:lnTo>
                  <a:lnTo>
                    <a:pt x="2089" y="1494"/>
                  </a:lnTo>
                  <a:lnTo>
                    <a:pt x="1907" y="1629"/>
                  </a:lnTo>
                  <a:lnTo>
                    <a:pt x="1744" y="1771"/>
                  </a:lnTo>
                  <a:lnTo>
                    <a:pt x="1572" y="1920"/>
                  </a:lnTo>
                  <a:lnTo>
                    <a:pt x="1409" y="2077"/>
                  </a:lnTo>
                  <a:lnTo>
                    <a:pt x="1256" y="2234"/>
                  </a:lnTo>
                  <a:lnTo>
                    <a:pt x="1102" y="2406"/>
                  </a:lnTo>
                  <a:lnTo>
                    <a:pt x="968" y="2562"/>
                  </a:lnTo>
                  <a:lnTo>
                    <a:pt x="844" y="2727"/>
                  </a:lnTo>
                  <a:lnTo>
                    <a:pt x="729" y="2891"/>
                  </a:lnTo>
                  <a:lnTo>
                    <a:pt x="623" y="3063"/>
                  </a:lnTo>
                  <a:lnTo>
                    <a:pt x="518" y="3235"/>
                  </a:lnTo>
                  <a:lnTo>
                    <a:pt x="432" y="3406"/>
                  </a:lnTo>
                  <a:lnTo>
                    <a:pt x="345" y="3586"/>
                  </a:lnTo>
                  <a:lnTo>
                    <a:pt x="269" y="3757"/>
                  </a:lnTo>
                  <a:lnTo>
                    <a:pt x="211" y="3937"/>
                  </a:lnTo>
                  <a:lnTo>
                    <a:pt x="154" y="4116"/>
                  </a:lnTo>
                  <a:lnTo>
                    <a:pt x="106" y="4303"/>
                  </a:lnTo>
                  <a:lnTo>
                    <a:pt x="68" y="4482"/>
                  </a:lnTo>
                  <a:lnTo>
                    <a:pt x="39" y="4661"/>
                  </a:lnTo>
                  <a:lnTo>
                    <a:pt x="20" y="4848"/>
                  </a:lnTo>
                  <a:lnTo>
                    <a:pt x="10" y="5035"/>
                  </a:lnTo>
                  <a:lnTo>
                    <a:pt x="1" y="5214"/>
                  </a:lnTo>
                  <a:lnTo>
                    <a:pt x="10" y="5401"/>
                  </a:lnTo>
                  <a:lnTo>
                    <a:pt x="29" y="5580"/>
                  </a:lnTo>
                  <a:lnTo>
                    <a:pt x="48" y="5767"/>
                  </a:lnTo>
                  <a:lnTo>
                    <a:pt x="87" y="5946"/>
                  </a:lnTo>
                  <a:lnTo>
                    <a:pt x="125" y="6125"/>
                  </a:lnTo>
                  <a:lnTo>
                    <a:pt x="173" y="6304"/>
                  </a:lnTo>
                  <a:lnTo>
                    <a:pt x="240" y="6484"/>
                  </a:lnTo>
                  <a:lnTo>
                    <a:pt x="307" y="6663"/>
                  </a:lnTo>
                  <a:lnTo>
                    <a:pt x="384" y="6835"/>
                  </a:lnTo>
                  <a:lnTo>
                    <a:pt x="470" y="7014"/>
                  </a:lnTo>
                  <a:lnTo>
                    <a:pt x="566" y="7186"/>
                  </a:lnTo>
                  <a:lnTo>
                    <a:pt x="671" y="7350"/>
                  </a:lnTo>
                  <a:lnTo>
                    <a:pt x="786" y="7514"/>
                  </a:lnTo>
                  <a:lnTo>
                    <a:pt x="911" y="7679"/>
                  </a:lnTo>
                  <a:lnTo>
                    <a:pt x="1045" y="7836"/>
                  </a:lnTo>
                  <a:lnTo>
                    <a:pt x="1189" y="7993"/>
                  </a:lnTo>
                  <a:lnTo>
                    <a:pt x="1342" y="8149"/>
                  </a:lnTo>
                  <a:lnTo>
                    <a:pt x="1514" y="8299"/>
                  </a:lnTo>
                  <a:lnTo>
                    <a:pt x="1687" y="8441"/>
                  </a:lnTo>
                  <a:lnTo>
                    <a:pt x="1869" y="8583"/>
                  </a:lnTo>
                  <a:lnTo>
                    <a:pt x="2051" y="8725"/>
                  </a:lnTo>
                  <a:lnTo>
                    <a:pt x="2243" y="8859"/>
                  </a:lnTo>
                  <a:lnTo>
                    <a:pt x="2444" y="8986"/>
                  </a:lnTo>
                  <a:lnTo>
                    <a:pt x="2645" y="9105"/>
                  </a:lnTo>
                  <a:lnTo>
                    <a:pt x="2856" y="9292"/>
                  </a:lnTo>
                  <a:lnTo>
                    <a:pt x="3086" y="9464"/>
                  </a:lnTo>
                  <a:lnTo>
                    <a:pt x="3316" y="9628"/>
                  </a:lnTo>
                  <a:lnTo>
                    <a:pt x="3565" y="9778"/>
                  </a:lnTo>
                  <a:lnTo>
                    <a:pt x="3814" y="9920"/>
                  </a:lnTo>
                  <a:lnTo>
                    <a:pt x="4082" y="10054"/>
                  </a:lnTo>
                  <a:lnTo>
                    <a:pt x="4351" y="10174"/>
                  </a:lnTo>
                  <a:lnTo>
                    <a:pt x="4619" y="10286"/>
                  </a:lnTo>
                  <a:lnTo>
                    <a:pt x="4878" y="10375"/>
                  </a:lnTo>
                  <a:lnTo>
                    <a:pt x="5136" y="10450"/>
                  </a:lnTo>
                  <a:lnTo>
                    <a:pt x="5386" y="10517"/>
                  </a:lnTo>
                  <a:lnTo>
                    <a:pt x="5635" y="10577"/>
                  </a:lnTo>
                  <a:lnTo>
                    <a:pt x="5893" y="10629"/>
                  </a:lnTo>
                  <a:lnTo>
                    <a:pt x="6143" y="10674"/>
                  </a:lnTo>
                  <a:lnTo>
                    <a:pt x="6392" y="10704"/>
                  </a:lnTo>
                  <a:lnTo>
                    <a:pt x="6631" y="10726"/>
                  </a:lnTo>
                  <a:lnTo>
                    <a:pt x="6880" y="10741"/>
                  </a:lnTo>
                  <a:lnTo>
                    <a:pt x="7120" y="10749"/>
                  </a:lnTo>
                  <a:lnTo>
                    <a:pt x="7369" y="10749"/>
                  </a:lnTo>
                  <a:lnTo>
                    <a:pt x="7609" y="10734"/>
                  </a:lnTo>
                  <a:lnTo>
                    <a:pt x="7839" y="10719"/>
                  </a:lnTo>
                  <a:lnTo>
                    <a:pt x="8078" y="10696"/>
                  </a:lnTo>
                  <a:lnTo>
                    <a:pt x="8308" y="10659"/>
                  </a:lnTo>
                  <a:lnTo>
                    <a:pt x="8538" y="10622"/>
                  </a:lnTo>
                  <a:lnTo>
                    <a:pt x="8768" y="10577"/>
                  </a:lnTo>
                  <a:lnTo>
                    <a:pt x="8988" y="10517"/>
                  </a:lnTo>
                  <a:lnTo>
                    <a:pt x="9209" y="10457"/>
                  </a:lnTo>
                  <a:lnTo>
                    <a:pt x="9420" y="10390"/>
                  </a:lnTo>
                  <a:lnTo>
                    <a:pt x="9640" y="10315"/>
                  </a:lnTo>
                  <a:lnTo>
                    <a:pt x="9841" y="10241"/>
                  </a:lnTo>
                  <a:lnTo>
                    <a:pt x="10052" y="10151"/>
                  </a:lnTo>
                  <a:lnTo>
                    <a:pt x="10253" y="10062"/>
                  </a:lnTo>
                  <a:lnTo>
                    <a:pt x="10445" y="9964"/>
                  </a:lnTo>
                  <a:lnTo>
                    <a:pt x="10636" y="9860"/>
                  </a:lnTo>
                  <a:lnTo>
                    <a:pt x="10828" y="9748"/>
                  </a:lnTo>
                  <a:lnTo>
                    <a:pt x="11010" y="9636"/>
                  </a:lnTo>
                  <a:lnTo>
                    <a:pt x="11192" y="9516"/>
                  </a:lnTo>
                  <a:lnTo>
                    <a:pt x="11365" y="9389"/>
                  </a:lnTo>
                  <a:lnTo>
                    <a:pt x="11537" y="9262"/>
                  </a:lnTo>
                  <a:lnTo>
                    <a:pt x="11700" y="9128"/>
                  </a:lnTo>
                  <a:lnTo>
                    <a:pt x="11853" y="8993"/>
                  </a:lnTo>
                  <a:lnTo>
                    <a:pt x="12007" y="8851"/>
                  </a:lnTo>
                  <a:lnTo>
                    <a:pt x="12150" y="8702"/>
                  </a:lnTo>
                  <a:lnTo>
                    <a:pt x="12294" y="8553"/>
                  </a:lnTo>
                  <a:lnTo>
                    <a:pt x="12428" y="8403"/>
                  </a:lnTo>
                  <a:lnTo>
                    <a:pt x="12553" y="8246"/>
                  </a:lnTo>
                  <a:lnTo>
                    <a:pt x="12677" y="8082"/>
                  </a:lnTo>
                  <a:lnTo>
                    <a:pt x="12792" y="7918"/>
                  </a:lnTo>
                  <a:lnTo>
                    <a:pt x="12907" y="7754"/>
                  </a:lnTo>
                  <a:lnTo>
                    <a:pt x="13003" y="7582"/>
                  </a:lnTo>
                  <a:lnTo>
                    <a:pt x="13099" y="7410"/>
                  </a:lnTo>
                  <a:lnTo>
                    <a:pt x="13195" y="7238"/>
                  </a:lnTo>
                  <a:lnTo>
                    <a:pt x="13271" y="7059"/>
                  </a:lnTo>
                  <a:lnTo>
                    <a:pt x="13348" y="6880"/>
                  </a:lnTo>
                  <a:lnTo>
                    <a:pt x="13415" y="6700"/>
                  </a:lnTo>
                  <a:lnTo>
                    <a:pt x="13473" y="6514"/>
                  </a:lnTo>
                  <a:lnTo>
                    <a:pt x="13521" y="6334"/>
                  </a:lnTo>
                  <a:lnTo>
                    <a:pt x="13559" y="6148"/>
                  </a:lnTo>
                  <a:lnTo>
                    <a:pt x="13597" y="5953"/>
                  </a:lnTo>
                  <a:lnTo>
                    <a:pt x="13626" y="5767"/>
                  </a:lnTo>
                  <a:lnTo>
                    <a:pt x="13636" y="5580"/>
                  </a:lnTo>
                  <a:lnTo>
                    <a:pt x="13645" y="5386"/>
                  </a:lnTo>
                  <a:lnTo>
                    <a:pt x="13645" y="5199"/>
                  </a:lnTo>
                  <a:lnTo>
                    <a:pt x="13636" y="5005"/>
                  </a:lnTo>
                  <a:lnTo>
                    <a:pt x="13616" y="4811"/>
                  </a:lnTo>
                  <a:lnTo>
                    <a:pt x="13597" y="4624"/>
                  </a:lnTo>
                  <a:lnTo>
                    <a:pt x="13559" y="4430"/>
                  </a:lnTo>
                  <a:lnTo>
                    <a:pt x="13511" y="4235"/>
                  </a:lnTo>
                  <a:lnTo>
                    <a:pt x="13454" y="4049"/>
                  </a:lnTo>
                  <a:lnTo>
                    <a:pt x="13386" y="3855"/>
                  </a:lnTo>
                  <a:lnTo>
                    <a:pt x="13310" y="3668"/>
                  </a:lnTo>
                  <a:lnTo>
                    <a:pt x="13224" y="3474"/>
                  </a:lnTo>
                  <a:lnTo>
                    <a:pt x="13128" y="3287"/>
                  </a:lnTo>
                  <a:lnTo>
                    <a:pt x="13022" y="3100"/>
                  </a:lnTo>
                  <a:lnTo>
                    <a:pt x="12917" y="2921"/>
                  </a:lnTo>
                  <a:lnTo>
                    <a:pt x="12802" y="2742"/>
                  </a:lnTo>
                  <a:lnTo>
                    <a:pt x="12677" y="2577"/>
                  </a:lnTo>
                  <a:lnTo>
                    <a:pt x="12543" y="2413"/>
                  </a:lnTo>
                  <a:lnTo>
                    <a:pt x="12409" y="2249"/>
                  </a:lnTo>
                  <a:lnTo>
                    <a:pt x="12265" y="2099"/>
                  </a:lnTo>
                  <a:lnTo>
                    <a:pt x="12122" y="1950"/>
                  </a:lnTo>
                  <a:lnTo>
                    <a:pt x="11968" y="1808"/>
                  </a:lnTo>
                  <a:lnTo>
                    <a:pt x="11805" y="1666"/>
                  </a:lnTo>
                  <a:lnTo>
                    <a:pt x="11643" y="1539"/>
                  </a:lnTo>
                  <a:lnTo>
                    <a:pt x="11470" y="1412"/>
                  </a:lnTo>
                  <a:lnTo>
                    <a:pt x="11298" y="1285"/>
                  </a:lnTo>
                  <a:lnTo>
                    <a:pt x="11125" y="1173"/>
                  </a:lnTo>
                  <a:lnTo>
                    <a:pt x="10943" y="1061"/>
                  </a:lnTo>
                  <a:lnTo>
                    <a:pt x="10751" y="956"/>
                  </a:lnTo>
                  <a:lnTo>
                    <a:pt x="10569" y="852"/>
                  </a:lnTo>
                  <a:lnTo>
                    <a:pt x="10368" y="762"/>
                  </a:lnTo>
                  <a:lnTo>
                    <a:pt x="10177" y="673"/>
                  </a:lnTo>
                  <a:lnTo>
                    <a:pt x="9975" y="583"/>
                  </a:lnTo>
                  <a:lnTo>
                    <a:pt x="9774" y="508"/>
                  </a:lnTo>
                  <a:lnTo>
                    <a:pt x="9563" y="434"/>
                  </a:lnTo>
                  <a:lnTo>
                    <a:pt x="9352" y="366"/>
                  </a:lnTo>
                  <a:lnTo>
                    <a:pt x="9142" y="307"/>
                  </a:lnTo>
                  <a:lnTo>
                    <a:pt x="8931" y="247"/>
                  </a:lnTo>
                  <a:lnTo>
                    <a:pt x="8710" y="202"/>
                  </a:lnTo>
                  <a:lnTo>
                    <a:pt x="8490" y="157"/>
                  </a:lnTo>
                  <a:lnTo>
                    <a:pt x="8279" y="112"/>
                  </a:lnTo>
                  <a:lnTo>
                    <a:pt x="8049" y="83"/>
                  </a:lnTo>
                  <a:lnTo>
                    <a:pt x="7829" y="53"/>
                  </a:lnTo>
                  <a:lnTo>
                    <a:pt x="7609" y="30"/>
                  </a:lnTo>
                  <a:lnTo>
                    <a:pt x="7388" y="15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694;p35">
              <a:extLst>
                <a:ext uri="{FF2B5EF4-FFF2-40B4-BE49-F238E27FC236}">
                  <a16:creationId xmlns:a16="http://schemas.microsoft.com/office/drawing/2014/main" id="{026C1A18-9A47-114B-A10C-D97F6EEA0765}"/>
                </a:ext>
              </a:extLst>
            </p:cNvPr>
            <p:cNvSpPr/>
            <p:nvPr/>
          </p:nvSpPr>
          <p:spPr>
            <a:xfrm>
              <a:off x="-6297725" y="4417900"/>
              <a:ext cx="365325" cy="461825"/>
            </a:xfrm>
            <a:custGeom>
              <a:avLst/>
              <a:gdLst/>
              <a:ahLst/>
              <a:cxnLst/>
              <a:rect l="l" t="t" r="r" b="b"/>
              <a:pathLst>
                <a:path w="14613" h="18473" extrusionOk="0">
                  <a:moveTo>
                    <a:pt x="6095" y="1"/>
                  </a:moveTo>
                  <a:lnTo>
                    <a:pt x="3920" y="905"/>
                  </a:lnTo>
                  <a:lnTo>
                    <a:pt x="1754" y="1801"/>
                  </a:lnTo>
                  <a:lnTo>
                    <a:pt x="1505" y="2286"/>
                  </a:lnTo>
                  <a:lnTo>
                    <a:pt x="1265" y="2772"/>
                  </a:lnTo>
                  <a:lnTo>
                    <a:pt x="786" y="3750"/>
                  </a:lnTo>
                  <a:lnTo>
                    <a:pt x="652" y="4139"/>
                  </a:lnTo>
                  <a:lnTo>
                    <a:pt x="518" y="4535"/>
                  </a:lnTo>
                  <a:lnTo>
                    <a:pt x="403" y="4931"/>
                  </a:lnTo>
                  <a:lnTo>
                    <a:pt x="307" y="5326"/>
                  </a:lnTo>
                  <a:lnTo>
                    <a:pt x="211" y="5730"/>
                  </a:lnTo>
                  <a:lnTo>
                    <a:pt x="144" y="6133"/>
                  </a:lnTo>
                  <a:lnTo>
                    <a:pt x="87" y="6529"/>
                  </a:lnTo>
                  <a:lnTo>
                    <a:pt x="48" y="6925"/>
                  </a:lnTo>
                  <a:lnTo>
                    <a:pt x="20" y="7336"/>
                  </a:lnTo>
                  <a:lnTo>
                    <a:pt x="1" y="7746"/>
                  </a:lnTo>
                  <a:lnTo>
                    <a:pt x="1" y="8157"/>
                  </a:lnTo>
                  <a:lnTo>
                    <a:pt x="10" y="8576"/>
                  </a:lnTo>
                  <a:lnTo>
                    <a:pt x="39" y="8986"/>
                  </a:lnTo>
                  <a:lnTo>
                    <a:pt x="87" y="9397"/>
                  </a:lnTo>
                  <a:lnTo>
                    <a:pt x="154" y="9808"/>
                  </a:lnTo>
                  <a:lnTo>
                    <a:pt x="230" y="10219"/>
                  </a:lnTo>
                  <a:lnTo>
                    <a:pt x="326" y="10622"/>
                  </a:lnTo>
                  <a:lnTo>
                    <a:pt x="432" y="11025"/>
                  </a:lnTo>
                  <a:lnTo>
                    <a:pt x="566" y="11429"/>
                  </a:lnTo>
                  <a:lnTo>
                    <a:pt x="710" y="11825"/>
                  </a:lnTo>
                  <a:lnTo>
                    <a:pt x="882" y="12213"/>
                  </a:lnTo>
                  <a:lnTo>
                    <a:pt x="1064" y="12594"/>
                  </a:lnTo>
                  <a:lnTo>
                    <a:pt x="1275" y="12975"/>
                  </a:lnTo>
                  <a:lnTo>
                    <a:pt x="1505" y="13348"/>
                  </a:lnTo>
                  <a:lnTo>
                    <a:pt x="1744" y="13714"/>
                  </a:lnTo>
                  <a:lnTo>
                    <a:pt x="2003" y="14073"/>
                  </a:lnTo>
                  <a:lnTo>
                    <a:pt x="2281" y="14417"/>
                  </a:lnTo>
                  <a:lnTo>
                    <a:pt x="2568" y="14745"/>
                  </a:lnTo>
                  <a:lnTo>
                    <a:pt x="2875" y="15066"/>
                  </a:lnTo>
                  <a:lnTo>
                    <a:pt x="3191" y="15365"/>
                  </a:lnTo>
                  <a:lnTo>
                    <a:pt x="3527" y="15656"/>
                  </a:lnTo>
                  <a:lnTo>
                    <a:pt x="3872" y="15940"/>
                  </a:lnTo>
                  <a:lnTo>
                    <a:pt x="4226" y="16202"/>
                  </a:lnTo>
                  <a:lnTo>
                    <a:pt x="4590" y="16456"/>
                  </a:lnTo>
                  <a:lnTo>
                    <a:pt x="4964" y="16687"/>
                  </a:lnTo>
                  <a:lnTo>
                    <a:pt x="5357" y="16911"/>
                  </a:lnTo>
                  <a:lnTo>
                    <a:pt x="5750" y="17120"/>
                  </a:lnTo>
                  <a:lnTo>
                    <a:pt x="6162" y="17315"/>
                  </a:lnTo>
                  <a:lnTo>
                    <a:pt x="6583" y="17501"/>
                  </a:lnTo>
                  <a:lnTo>
                    <a:pt x="7005" y="17666"/>
                  </a:lnTo>
                  <a:lnTo>
                    <a:pt x="7436" y="17815"/>
                  </a:lnTo>
                  <a:lnTo>
                    <a:pt x="7877" y="17949"/>
                  </a:lnTo>
                  <a:lnTo>
                    <a:pt x="8327" y="18069"/>
                  </a:lnTo>
                  <a:lnTo>
                    <a:pt x="8787" y="18174"/>
                  </a:lnTo>
                  <a:lnTo>
                    <a:pt x="9247" y="18263"/>
                  </a:lnTo>
                  <a:lnTo>
                    <a:pt x="9717" y="18338"/>
                  </a:lnTo>
                  <a:lnTo>
                    <a:pt x="10186" y="18398"/>
                  </a:lnTo>
                  <a:lnTo>
                    <a:pt x="10665" y="18435"/>
                  </a:lnTo>
                  <a:lnTo>
                    <a:pt x="11154" y="18465"/>
                  </a:lnTo>
                  <a:lnTo>
                    <a:pt x="11643" y="18472"/>
                  </a:lnTo>
                  <a:lnTo>
                    <a:pt x="12131" y="18465"/>
                  </a:lnTo>
                  <a:lnTo>
                    <a:pt x="12620" y="18442"/>
                  </a:lnTo>
                  <a:lnTo>
                    <a:pt x="13118" y="18398"/>
                  </a:lnTo>
                  <a:lnTo>
                    <a:pt x="13616" y="18338"/>
                  </a:lnTo>
                  <a:lnTo>
                    <a:pt x="14115" y="18263"/>
                  </a:lnTo>
                  <a:lnTo>
                    <a:pt x="14613" y="18174"/>
                  </a:lnTo>
                  <a:lnTo>
                    <a:pt x="14239" y="17643"/>
                  </a:lnTo>
                  <a:lnTo>
                    <a:pt x="13885" y="17113"/>
                  </a:lnTo>
                  <a:lnTo>
                    <a:pt x="13530" y="16575"/>
                  </a:lnTo>
                  <a:lnTo>
                    <a:pt x="13185" y="16037"/>
                  </a:lnTo>
                  <a:lnTo>
                    <a:pt x="12850" y="15500"/>
                  </a:lnTo>
                  <a:lnTo>
                    <a:pt x="12514" y="14954"/>
                  </a:lnTo>
                  <a:lnTo>
                    <a:pt x="12189" y="14409"/>
                  </a:lnTo>
                  <a:lnTo>
                    <a:pt x="11872" y="13856"/>
                  </a:lnTo>
                  <a:lnTo>
                    <a:pt x="11566" y="13304"/>
                  </a:lnTo>
                  <a:lnTo>
                    <a:pt x="11259" y="12743"/>
                  </a:lnTo>
                  <a:lnTo>
                    <a:pt x="10962" y="12191"/>
                  </a:lnTo>
                  <a:lnTo>
                    <a:pt x="10665" y="11630"/>
                  </a:lnTo>
                  <a:lnTo>
                    <a:pt x="10387" y="11063"/>
                  </a:lnTo>
                  <a:lnTo>
                    <a:pt x="10109" y="10495"/>
                  </a:lnTo>
                  <a:lnTo>
                    <a:pt x="9832" y="9927"/>
                  </a:lnTo>
                  <a:lnTo>
                    <a:pt x="9563" y="9360"/>
                  </a:lnTo>
                  <a:lnTo>
                    <a:pt x="9305" y="8785"/>
                  </a:lnTo>
                  <a:lnTo>
                    <a:pt x="9055" y="8210"/>
                  </a:lnTo>
                  <a:lnTo>
                    <a:pt x="8806" y="7634"/>
                  </a:lnTo>
                  <a:lnTo>
                    <a:pt x="8567" y="7059"/>
                  </a:lnTo>
                  <a:lnTo>
                    <a:pt x="8327" y="6477"/>
                  </a:lnTo>
                  <a:lnTo>
                    <a:pt x="8097" y="5894"/>
                  </a:lnTo>
                  <a:lnTo>
                    <a:pt x="7877" y="5311"/>
                  </a:lnTo>
                  <a:lnTo>
                    <a:pt x="7656" y="4729"/>
                  </a:lnTo>
                  <a:lnTo>
                    <a:pt x="7235" y="3556"/>
                  </a:lnTo>
                  <a:lnTo>
                    <a:pt x="6832" y="2376"/>
                  </a:lnTo>
                  <a:lnTo>
                    <a:pt x="6449" y="1188"/>
                  </a:lnTo>
                  <a:lnTo>
                    <a:pt x="60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695;p35">
              <a:extLst>
                <a:ext uri="{FF2B5EF4-FFF2-40B4-BE49-F238E27FC236}">
                  <a16:creationId xmlns:a16="http://schemas.microsoft.com/office/drawing/2014/main" id="{B5FFAB34-C6CD-D84E-A3B4-45D64B527BDE}"/>
                </a:ext>
              </a:extLst>
            </p:cNvPr>
            <p:cNvSpPr/>
            <p:nvPr/>
          </p:nvSpPr>
          <p:spPr>
            <a:xfrm>
              <a:off x="-7405875" y="2742175"/>
              <a:ext cx="596750" cy="837150"/>
            </a:xfrm>
            <a:custGeom>
              <a:avLst/>
              <a:gdLst/>
              <a:ahLst/>
              <a:cxnLst/>
              <a:rect l="l" t="t" r="r" b="b"/>
              <a:pathLst>
                <a:path w="23870" h="33486" extrusionOk="0">
                  <a:moveTo>
                    <a:pt x="23869" y="1"/>
                  </a:moveTo>
                  <a:lnTo>
                    <a:pt x="23285" y="31"/>
                  </a:lnTo>
                  <a:lnTo>
                    <a:pt x="22710" y="75"/>
                  </a:lnTo>
                  <a:lnTo>
                    <a:pt x="22125" y="128"/>
                  </a:lnTo>
                  <a:lnTo>
                    <a:pt x="21550" y="187"/>
                  </a:lnTo>
                  <a:lnTo>
                    <a:pt x="20975" y="255"/>
                  </a:lnTo>
                  <a:lnTo>
                    <a:pt x="20410" y="337"/>
                  </a:lnTo>
                  <a:lnTo>
                    <a:pt x="19845" y="426"/>
                  </a:lnTo>
                  <a:lnTo>
                    <a:pt x="19279" y="531"/>
                  </a:lnTo>
                  <a:lnTo>
                    <a:pt x="18724" y="643"/>
                  </a:lnTo>
                  <a:lnTo>
                    <a:pt x="18168" y="763"/>
                  </a:lnTo>
                  <a:lnTo>
                    <a:pt x="17622" y="890"/>
                  </a:lnTo>
                  <a:lnTo>
                    <a:pt x="17076" y="1031"/>
                  </a:lnTo>
                  <a:lnTo>
                    <a:pt x="16539" y="1173"/>
                  </a:lnTo>
                  <a:lnTo>
                    <a:pt x="16002" y="1330"/>
                  </a:lnTo>
                  <a:lnTo>
                    <a:pt x="15466" y="1502"/>
                  </a:lnTo>
                  <a:lnTo>
                    <a:pt x="14948" y="1674"/>
                  </a:lnTo>
                  <a:lnTo>
                    <a:pt x="14421" y="1861"/>
                  </a:lnTo>
                  <a:lnTo>
                    <a:pt x="13914" y="2047"/>
                  </a:lnTo>
                  <a:lnTo>
                    <a:pt x="13406" y="2249"/>
                  </a:lnTo>
                  <a:lnTo>
                    <a:pt x="12907" y="2458"/>
                  </a:lnTo>
                  <a:lnTo>
                    <a:pt x="12409" y="2675"/>
                  </a:lnTo>
                  <a:lnTo>
                    <a:pt x="11921" y="2906"/>
                  </a:lnTo>
                  <a:lnTo>
                    <a:pt x="11441" y="3138"/>
                  </a:lnTo>
                  <a:lnTo>
                    <a:pt x="10962" y="3377"/>
                  </a:lnTo>
                  <a:lnTo>
                    <a:pt x="10493" y="3631"/>
                  </a:lnTo>
                  <a:lnTo>
                    <a:pt x="10033" y="3892"/>
                  </a:lnTo>
                  <a:lnTo>
                    <a:pt x="9583" y="4154"/>
                  </a:lnTo>
                  <a:lnTo>
                    <a:pt x="9142" y="4430"/>
                  </a:lnTo>
                  <a:lnTo>
                    <a:pt x="8701" y="4706"/>
                  </a:lnTo>
                  <a:lnTo>
                    <a:pt x="8270" y="4998"/>
                  </a:lnTo>
                  <a:lnTo>
                    <a:pt x="7848" y="5296"/>
                  </a:lnTo>
                  <a:lnTo>
                    <a:pt x="7436" y="5595"/>
                  </a:lnTo>
                  <a:lnTo>
                    <a:pt x="7034" y="5909"/>
                  </a:lnTo>
                  <a:lnTo>
                    <a:pt x="6641" y="6223"/>
                  </a:lnTo>
                  <a:lnTo>
                    <a:pt x="6258" y="6544"/>
                  </a:lnTo>
                  <a:lnTo>
                    <a:pt x="5884" y="6880"/>
                  </a:lnTo>
                  <a:lnTo>
                    <a:pt x="5520" y="7216"/>
                  </a:lnTo>
                  <a:lnTo>
                    <a:pt x="5165" y="7560"/>
                  </a:lnTo>
                  <a:lnTo>
                    <a:pt x="4811" y="7911"/>
                  </a:lnTo>
                  <a:lnTo>
                    <a:pt x="4475" y="8269"/>
                  </a:lnTo>
                  <a:lnTo>
                    <a:pt x="4150" y="8628"/>
                  </a:lnTo>
                  <a:lnTo>
                    <a:pt x="3843" y="9001"/>
                  </a:lnTo>
                  <a:lnTo>
                    <a:pt x="3536" y="9375"/>
                  </a:lnTo>
                  <a:lnTo>
                    <a:pt x="3239" y="9756"/>
                  </a:lnTo>
                  <a:lnTo>
                    <a:pt x="2961" y="10144"/>
                  </a:lnTo>
                  <a:lnTo>
                    <a:pt x="2693" y="10532"/>
                  </a:lnTo>
                  <a:lnTo>
                    <a:pt x="2434" y="10936"/>
                  </a:lnTo>
                  <a:lnTo>
                    <a:pt x="2185" y="11339"/>
                  </a:lnTo>
                  <a:lnTo>
                    <a:pt x="1955" y="11750"/>
                  </a:lnTo>
                  <a:lnTo>
                    <a:pt x="1725" y="12161"/>
                  </a:lnTo>
                  <a:lnTo>
                    <a:pt x="1524" y="12579"/>
                  </a:lnTo>
                  <a:lnTo>
                    <a:pt x="1323" y="13005"/>
                  </a:lnTo>
                  <a:lnTo>
                    <a:pt x="1141" y="13438"/>
                  </a:lnTo>
                  <a:lnTo>
                    <a:pt x="968" y="13871"/>
                  </a:lnTo>
                  <a:lnTo>
                    <a:pt x="806" y="14312"/>
                  </a:lnTo>
                  <a:lnTo>
                    <a:pt x="662" y="14760"/>
                  </a:lnTo>
                  <a:lnTo>
                    <a:pt x="537" y="15208"/>
                  </a:lnTo>
                  <a:lnTo>
                    <a:pt x="413" y="15656"/>
                  </a:lnTo>
                  <a:lnTo>
                    <a:pt x="317" y="16119"/>
                  </a:lnTo>
                  <a:lnTo>
                    <a:pt x="221" y="16582"/>
                  </a:lnTo>
                  <a:lnTo>
                    <a:pt x="154" y="17046"/>
                  </a:lnTo>
                  <a:lnTo>
                    <a:pt x="87" y="17516"/>
                  </a:lnTo>
                  <a:lnTo>
                    <a:pt x="49" y="17987"/>
                  </a:lnTo>
                  <a:lnTo>
                    <a:pt x="20" y="18465"/>
                  </a:lnTo>
                  <a:lnTo>
                    <a:pt x="1" y="19025"/>
                  </a:lnTo>
                  <a:lnTo>
                    <a:pt x="1" y="19563"/>
                  </a:lnTo>
                  <a:lnTo>
                    <a:pt x="29" y="20086"/>
                  </a:lnTo>
                  <a:lnTo>
                    <a:pt x="68" y="20601"/>
                  </a:lnTo>
                  <a:lnTo>
                    <a:pt x="125" y="21094"/>
                  </a:lnTo>
                  <a:lnTo>
                    <a:pt x="192" y="21579"/>
                  </a:lnTo>
                  <a:lnTo>
                    <a:pt x="288" y="22043"/>
                  </a:lnTo>
                  <a:lnTo>
                    <a:pt x="394" y="22498"/>
                  </a:lnTo>
                  <a:lnTo>
                    <a:pt x="518" y="22939"/>
                  </a:lnTo>
                  <a:lnTo>
                    <a:pt x="652" y="23365"/>
                  </a:lnTo>
                  <a:lnTo>
                    <a:pt x="806" y="23775"/>
                  </a:lnTo>
                  <a:lnTo>
                    <a:pt x="978" y="24179"/>
                  </a:lnTo>
                  <a:lnTo>
                    <a:pt x="1160" y="24560"/>
                  </a:lnTo>
                  <a:lnTo>
                    <a:pt x="1361" y="24941"/>
                  </a:lnTo>
                  <a:lnTo>
                    <a:pt x="1582" y="25299"/>
                  </a:lnTo>
                  <a:lnTo>
                    <a:pt x="1802" y="25650"/>
                  </a:lnTo>
                  <a:lnTo>
                    <a:pt x="2051" y="25994"/>
                  </a:lnTo>
                  <a:lnTo>
                    <a:pt x="2300" y="26322"/>
                  </a:lnTo>
                  <a:lnTo>
                    <a:pt x="2569" y="26636"/>
                  </a:lnTo>
                  <a:lnTo>
                    <a:pt x="2847" y="26942"/>
                  </a:lnTo>
                  <a:lnTo>
                    <a:pt x="3144" y="27241"/>
                  </a:lnTo>
                  <a:lnTo>
                    <a:pt x="3450" y="27525"/>
                  </a:lnTo>
                  <a:lnTo>
                    <a:pt x="3766" y="27801"/>
                  </a:lnTo>
                  <a:lnTo>
                    <a:pt x="4092" y="28063"/>
                  </a:lnTo>
                  <a:lnTo>
                    <a:pt x="4437" y="28324"/>
                  </a:lnTo>
                  <a:lnTo>
                    <a:pt x="4792" y="28571"/>
                  </a:lnTo>
                  <a:lnTo>
                    <a:pt x="5146" y="28802"/>
                  </a:lnTo>
                  <a:lnTo>
                    <a:pt x="5520" y="29034"/>
                  </a:lnTo>
                  <a:lnTo>
                    <a:pt x="5903" y="29258"/>
                  </a:lnTo>
                  <a:lnTo>
                    <a:pt x="6296" y="29467"/>
                  </a:lnTo>
                  <a:lnTo>
                    <a:pt x="6698" y="29669"/>
                  </a:lnTo>
                  <a:lnTo>
                    <a:pt x="7110" y="29863"/>
                  </a:lnTo>
                  <a:lnTo>
                    <a:pt x="7532" y="30050"/>
                  </a:lnTo>
                  <a:lnTo>
                    <a:pt x="7954" y="30236"/>
                  </a:lnTo>
                  <a:lnTo>
                    <a:pt x="8394" y="30408"/>
                  </a:lnTo>
                  <a:lnTo>
                    <a:pt x="8835" y="30572"/>
                  </a:lnTo>
                  <a:lnTo>
                    <a:pt x="9286" y="30737"/>
                  </a:lnTo>
                  <a:lnTo>
                    <a:pt x="9745" y="30886"/>
                  </a:lnTo>
                  <a:lnTo>
                    <a:pt x="10215" y="31036"/>
                  </a:lnTo>
                  <a:lnTo>
                    <a:pt x="10684" y="31177"/>
                  </a:lnTo>
                  <a:lnTo>
                    <a:pt x="11164" y="31312"/>
                  </a:lnTo>
                  <a:lnTo>
                    <a:pt x="11652" y="31446"/>
                  </a:lnTo>
                  <a:lnTo>
                    <a:pt x="12141" y="31573"/>
                  </a:lnTo>
                  <a:lnTo>
                    <a:pt x="12639" y="31693"/>
                  </a:lnTo>
                  <a:lnTo>
                    <a:pt x="13137" y="31805"/>
                  </a:lnTo>
                  <a:lnTo>
                    <a:pt x="13645" y="31924"/>
                  </a:lnTo>
                  <a:lnTo>
                    <a:pt x="14153" y="32029"/>
                  </a:lnTo>
                  <a:lnTo>
                    <a:pt x="14671" y="32133"/>
                  </a:lnTo>
                  <a:lnTo>
                    <a:pt x="15705" y="32328"/>
                  </a:lnTo>
                  <a:lnTo>
                    <a:pt x="16759" y="32514"/>
                  </a:lnTo>
                  <a:lnTo>
                    <a:pt x="17823" y="32694"/>
                  </a:lnTo>
                  <a:lnTo>
                    <a:pt x="18896" y="32858"/>
                  </a:lnTo>
                  <a:lnTo>
                    <a:pt x="19969" y="33022"/>
                  </a:lnTo>
                  <a:lnTo>
                    <a:pt x="21052" y="33179"/>
                  </a:lnTo>
                  <a:lnTo>
                    <a:pt x="23208" y="33485"/>
                  </a:lnTo>
                  <a:lnTo>
                    <a:pt x="23256" y="29303"/>
                  </a:lnTo>
                  <a:lnTo>
                    <a:pt x="23304" y="25112"/>
                  </a:lnTo>
                  <a:lnTo>
                    <a:pt x="23361" y="20930"/>
                  </a:lnTo>
                  <a:lnTo>
                    <a:pt x="23428" y="16747"/>
                  </a:lnTo>
                  <a:lnTo>
                    <a:pt x="23505" y="12557"/>
                  </a:lnTo>
                  <a:lnTo>
                    <a:pt x="23610" y="8374"/>
                  </a:lnTo>
                  <a:lnTo>
                    <a:pt x="23725" y="4191"/>
                  </a:lnTo>
                  <a:lnTo>
                    <a:pt x="23793" y="2092"/>
                  </a:lnTo>
                  <a:lnTo>
                    <a:pt x="238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696;p35">
              <a:extLst>
                <a:ext uri="{FF2B5EF4-FFF2-40B4-BE49-F238E27FC236}">
                  <a16:creationId xmlns:a16="http://schemas.microsoft.com/office/drawing/2014/main" id="{4BC35682-197A-074B-B70D-E6A942EA48B7}"/>
                </a:ext>
              </a:extLst>
            </p:cNvPr>
            <p:cNvSpPr/>
            <p:nvPr/>
          </p:nvSpPr>
          <p:spPr>
            <a:xfrm>
              <a:off x="-7338075" y="1315175"/>
              <a:ext cx="196450" cy="113550"/>
            </a:xfrm>
            <a:custGeom>
              <a:avLst/>
              <a:gdLst/>
              <a:ahLst/>
              <a:cxnLst/>
              <a:rect l="l" t="t" r="r" b="b"/>
              <a:pathLst>
                <a:path w="7858" h="4542" extrusionOk="0">
                  <a:moveTo>
                    <a:pt x="3469" y="1"/>
                  </a:moveTo>
                  <a:lnTo>
                    <a:pt x="2952" y="8"/>
                  </a:lnTo>
                  <a:lnTo>
                    <a:pt x="2434" y="31"/>
                  </a:lnTo>
                  <a:lnTo>
                    <a:pt x="1428" y="98"/>
                  </a:lnTo>
                  <a:lnTo>
                    <a:pt x="1083" y="270"/>
                  </a:lnTo>
                  <a:lnTo>
                    <a:pt x="729" y="434"/>
                  </a:lnTo>
                  <a:lnTo>
                    <a:pt x="364" y="583"/>
                  </a:lnTo>
                  <a:lnTo>
                    <a:pt x="0" y="718"/>
                  </a:lnTo>
                  <a:lnTo>
                    <a:pt x="154" y="979"/>
                  </a:lnTo>
                  <a:lnTo>
                    <a:pt x="307" y="1233"/>
                  </a:lnTo>
                  <a:lnTo>
                    <a:pt x="604" y="1748"/>
                  </a:lnTo>
                  <a:lnTo>
                    <a:pt x="767" y="2085"/>
                  </a:lnTo>
                  <a:lnTo>
                    <a:pt x="930" y="2428"/>
                  </a:lnTo>
                  <a:lnTo>
                    <a:pt x="1074" y="2772"/>
                  </a:lnTo>
                  <a:lnTo>
                    <a:pt x="1208" y="3108"/>
                  </a:lnTo>
                  <a:lnTo>
                    <a:pt x="1323" y="3451"/>
                  </a:lnTo>
                  <a:lnTo>
                    <a:pt x="1438" y="3803"/>
                  </a:lnTo>
                  <a:lnTo>
                    <a:pt x="1533" y="4146"/>
                  </a:lnTo>
                  <a:lnTo>
                    <a:pt x="1620" y="4490"/>
                  </a:lnTo>
                  <a:lnTo>
                    <a:pt x="2492" y="4520"/>
                  </a:lnTo>
                  <a:lnTo>
                    <a:pt x="2971" y="4535"/>
                  </a:lnTo>
                  <a:lnTo>
                    <a:pt x="3469" y="4542"/>
                  </a:lnTo>
                  <a:lnTo>
                    <a:pt x="3977" y="4542"/>
                  </a:lnTo>
                  <a:lnTo>
                    <a:pt x="4494" y="4520"/>
                  </a:lnTo>
                  <a:lnTo>
                    <a:pt x="4743" y="4505"/>
                  </a:lnTo>
                  <a:lnTo>
                    <a:pt x="5002" y="4482"/>
                  </a:lnTo>
                  <a:lnTo>
                    <a:pt x="5251" y="4452"/>
                  </a:lnTo>
                  <a:lnTo>
                    <a:pt x="5491" y="4422"/>
                  </a:lnTo>
                  <a:lnTo>
                    <a:pt x="5730" y="4378"/>
                  </a:lnTo>
                  <a:lnTo>
                    <a:pt x="5960" y="4333"/>
                  </a:lnTo>
                  <a:lnTo>
                    <a:pt x="6181" y="4273"/>
                  </a:lnTo>
                  <a:lnTo>
                    <a:pt x="6391" y="4213"/>
                  </a:lnTo>
                  <a:lnTo>
                    <a:pt x="6593" y="4139"/>
                  </a:lnTo>
                  <a:lnTo>
                    <a:pt x="6784" y="4056"/>
                  </a:lnTo>
                  <a:lnTo>
                    <a:pt x="6966" y="3959"/>
                  </a:lnTo>
                  <a:lnTo>
                    <a:pt x="7129" y="3855"/>
                  </a:lnTo>
                  <a:lnTo>
                    <a:pt x="7283" y="3743"/>
                  </a:lnTo>
                  <a:lnTo>
                    <a:pt x="7426" y="3616"/>
                  </a:lnTo>
                  <a:lnTo>
                    <a:pt x="7484" y="3549"/>
                  </a:lnTo>
                  <a:lnTo>
                    <a:pt x="7541" y="3481"/>
                  </a:lnTo>
                  <a:lnTo>
                    <a:pt x="7599" y="3407"/>
                  </a:lnTo>
                  <a:lnTo>
                    <a:pt x="7647" y="3324"/>
                  </a:lnTo>
                  <a:lnTo>
                    <a:pt x="7685" y="3242"/>
                  </a:lnTo>
                  <a:lnTo>
                    <a:pt x="7733" y="3160"/>
                  </a:lnTo>
                  <a:lnTo>
                    <a:pt x="7762" y="3078"/>
                  </a:lnTo>
                  <a:lnTo>
                    <a:pt x="7790" y="2981"/>
                  </a:lnTo>
                  <a:lnTo>
                    <a:pt x="7819" y="2891"/>
                  </a:lnTo>
                  <a:lnTo>
                    <a:pt x="7838" y="2794"/>
                  </a:lnTo>
                  <a:lnTo>
                    <a:pt x="7848" y="2690"/>
                  </a:lnTo>
                  <a:lnTo>
                    <a:pt x="7858" y="2585"/>
                  </a:lnTo>
                  <a:lnTo>
                    <a:pt x="7858" y="2488"/>
                  </a:lnTo>
                  <a:lnTo>
                    <a:pt x="7848" y="2398"/>
                  </a:lnTo>
                  <a:lnTo>
                    <a:pt x="7838" y="2301"/>
                  </a:lnTo>
                  <a:lnTo>
                    <a:pt x="7819" y="2212"/>
                  </a:lnTo>
                  <a:lnTo>
                    <a:pt x="7790" y="2114"/>
                  </a:lnTo>
                  <a:lnTo>
                    <a:pt x="7752" y="2025"/>
                  </a:lnTo>
                  <a:lnTo>
                    <a:pt x="7714" y="1928"/>
                  </a:lnTo>
                  <a:lnTo>
                    <a:pt x="7666" y="1838"/>
                  </a:lnTo>
                  <a:lnTo>
                    <a:pt x="7551" y="1651"/>
                  </a:lnTo>
                  <a:lnTo>
                    <a:pt x="7417" y="1472"/>
                  </a:lnTo>
                  <a:lnTo>
                    <a:pt x="7263" y="1300"/>
                  </a:lnTo>
                  <a:lnTo>
                    <a:pt x="7091" y="1129"/>
                  </a:lnTo>
                  <a:lnTo>
                    <a:pt x="6909" y="972"/>
                  </a:lnTo>
                  <a:lnTo>
                    <a:pt x="6717" y="822"/>
                  </a:lnTo>
                  <a:lnTo>
                    <a:pt x="6516" y="680"/>
                  </a:lnTo>
                  <a:lnTo>
                    <a:pt x="6315" y="553"/>
                  </a:lnTo>
                  <a:lnTo>
                    <a:pt x="6104" y="441"/>
                  </a:lnTo>
                  <a:lnTo>
                    <a:pt x="5884" y="344"/>
                  </a:lnTo>
                  <a:lnTo>
                    <a:pt x="5673" y="270"/>
                  </a:lnTo>
                  <a:lnTo>
                    <a:pt x="5462" y="202"/>
                  </a:lnTo>
                  <a:lnTo>
                    <a:pt x="5222" y="150"/>
                  </a:lnTo>
                  <a:lnTo>
                    <a:pt x="4983" y="105"/>
                  </a:lnTo>
                  <a:lnTo>
                    <a:pt x="4734" y="68"/>
                  </a:lnTo>
                  <a:lnTo>
                    <a:pt x="4485" y="38"/>
                  </a:lnTo>
                  <a:lnTo>
                    <a:pt x="4236" y="23"/>
                  </a:lnTo>
                  <a:lnTo>
                    <a:pt x="3977" y="8"/>
                  </a:lnTo>
                  <a:lnTo>
                    <a:pt x="37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697;p35">
              <a:extLst>
                <a:ext uri="{FF2B5EF4-FFF2-40B4-BE49-F238E27FC236}">
                  <a16:creationId xmlns:a16="http://schemas.microsoft.com/office/drawing/2014/main" id="{3D9605AA-397C-C942-AE2F-BD7BE0DB18FB}"/>
                </a:ext>
              </a:extLst>
            </p:cNvPr>
            <p:cNvSpPr/>
            <p:nvPr/>
          </p:nvSpPr>
          <p:spPr>
            <a:xfrm>
              <a:off x="-7780525" y="2572450"/>
              <a:ext cx="656150" cy="459000"/>
            </a:xfrm>
            <a:custGeom>
              <a:avLst/>
              <a:gdLst/>
              <a:ahLst/>
              <a:cxnLst/>
              <a:rect l="l" t="t" r="r" b="b"/>
              <a:pathLst>
                <a:path w="26246" h="18360" extrusionOk="0">
                  <a:moveTo>
                    <a:pt x="19318" y="0"/>
                  </a:moveTo>
                  <a:lnTo>
                    <a:pt x="19260" y="23"/>
                  </a:lnTo>
                  <a:lnTo>
                    <a:pt x="19222" y="45"/>
                  </a:lnTo>
                  <a:lnTo>
                    <a:pt x="19174" y="67"/>
                  </a:lnTo>
                  <a:lnTo>
                    <a:pt x="19126" y="82"/>
                  </a:lnTo>
                  <a:lnTo>
                    <a:pt x="17880" y="389"/>
                  </a:lnTo>
                  <a:lnTo>
                    <a:pt x="16635" y="702"/>
                  </a:lnTo>
                  <a:lnTo>
                    <a:pt x="15408" y="1031"/>
                  </a:lnTo>
                  <a:lnTo>
                    <a:pt x="14191" y="1360"/>
                  </a:lnTo>
                  <a:lnTo>
                    <a:pt x="12974" y="1703"/>
                  </a:lnTo>
                  <a:lnTo>
                    <a:pt x="11767" y="2054"/>
                  </a:lnTo>
                  <a:lnTo>
                    <a:pt x="10569" y="2420"/>
                  </a:lnTo>
                  <a:lnTo>
                    <a:pt x="9372" y="2794"/>
                  </a:lnTo>
                  <a:lnTo>
                    <a:pt x="8184" y="3175"/>
                  </a:lnTo>
                  <a:lnTo>
                    <a:pt x="7005" y="3570"/>
                  </a:lnTo>
                  <a:lnTo>
                    <a:pt x="5826" y="3981"/>
                  </a:lnTo>
                  <a:lnTo>
                    <a:pt x="4657" y="4400"/>
                  </a:lnTo>
                  <a:lnTo>
                    <a:pt x="3488" y="4825"/>
                  </a:lnTo>
                  <a:lnTo>
                    <a:pt x="2319" y="5266"/>
                  </a:lnTo>
                  <a:lnTo>
                    <a:pt x="1160" y="5722"/>
                  </a:lnTo>
                  <a:lnTo>
                    <a:pt x="1" y="6192"/>
                  </a:lnTo>
                  <a:lnTo>
                    <a:pt x="719" y="6962"/>
                  </a:lnTo>
                  <a:lnTo>
                    <a:pt x="1447" y="7738"/>
                  </a:lnTo>
                  <a:lnTo>
                    <a:pt x="2185" y="8508"/>
                  </a:lnTo>
                  <a:lnTo>
                    <a:pt x="2942" y="9270"/>
                  </a:lnTo>
                  <a:lnTo>
                    <a:pt x="3709" y="10031"/>
                  </a:lnTo>
                  <a:lnTo>
                    <a:pt x="4485" y="10793"/>
                  </a:lnTo>
                  <a:lnTo>
                    <a:pt x="5280" y="11555"/>
                  </a:lnTo>
                  <a:lnTo>
                    <a:pt x="6085" y="12317"/>
                  </a:lnTo>
                  <a:lnTo>
                    <a:pt x="6900" y="13071"/>
                  </a:lnTo>
                  <a:lnTo>
                    <a:pt x="7724" y="13833"/>
                  </a:lnTo>
                  <a:lnTo>
                    <a:pt x="8567" y="14588"/>
                  </a:lnTo>
                  <a:lnTo>
                    <a:pt x="9420" y="15342"/>
                  </a:lnTo>
                  <a:lnTo>
                    <a:pt x="10292" y="16096"/>
                  </a:lnTo>
                  <a:lnTo>
                    <a:pt x="11173" y="16851"/>
                  </a:lnTo>
                  <a:lnTo>
                    <a:pt x="12064" y="17605"/>
                  </a:lnTo>
                  <a:lnTo>
                    <a:pt x="12965" y="18360"/>
                  </a:lnTo>
                  <a:lnTo>
                    <a:pt x="13224" y="17882"/>
                  </a:lnTo>
                  <a:lnTo>
                    <a:pt x="13482" y="17411"/>
                  </a:lnTo>
                  <a:lnTo>
                    <a:pt x="13760" y="16940"/>
                  </a:lnTo>
                  <a:lnTo>
                    <a:pt x="14048" y="16477"/>
                  </a:lnTo>
                  <a:lnTo>
                    <a:pt x="14345" y="16014"/>
                  </a:lnTo>
                  <a:lnTo>
                    <a:pt x="14651" y="15559"/>
                  </a:lnTo>
                  <a:lnTo>
                    <a:pt x="14977" y="15110"/>
                  </a:lnTo>
                  <a:lnTo>
                    <a:pt x="15312" y="14662"/>
                  </a:lnTo>
                  <a:lnTo>
                    <a:pt x="15657" y="14222"/>
                  </a:lnTo>
                  <a:lnTo>
                    <a:pt x="16012" y="13788"/>
                  </a:lnTo>
                  <a:lnTo>
                    <a:pt x="16376" y="13355"/>
                  </a:lnTo>
                  <a:lnTo>
                    <a:pt x="16750" y="12937"/>
                  </a:lnTo>
                  <a:lnTo>
                    <a:pt x="17133" y="12519"/>
                  </a:lnTo>
                  <a:lnTo>
                    <a:pt x="17535" y="12108"/>
                  </a:lnTo>
                  <a:lnTo>
                    <a:pt x="17938" y="11712"/>
                  </a:lnTo>
                  <a:lnTo>
                    <a:pt x="18360" y="11316"/>
                  </a:lnTo>
                  <a:lnTo>
                    <a:pt x="18781" y="10928"/>
                  </a:lnTo>
                  <a:lnTo>
                    <a:pt x="19222" y="10554"/>
                  </a:lnTo>
                  <a:lnTo>
                    <a:pt x="19663" y="10188"/>
                  </a:lnTo>
                  <a:lnTo>
                    <a:pt x="20123" y="9822"/>
                  </a:lnTo>
                  <a:lnTo>
                    <a:pt x="20583" y="9471"/>
                  </a:lnTo>
                  <a:lnTo>
                    <a:pt x="21062" y="9135"/>
                  </a:lnTo>
                  <a:lnTo>
                    <a:pt x="21541" y="8799"/>
                  </a:lnTo>
                  <a:lnTo>
                    <a:pt x="22029" y="8478"/>
                  </a:lnTo>
                  <a:lnTo>
                    <a:pt x="22528" y="8164"/>
                  </a:lnTo>
                  <a:lnTo>
                    <a:pt x="23035" y="7865"/>
                  </a:lnTo>
                  <a:lnTo>
                    <a:pt x="23553" y="7574"/>
                  </a:lnTo>
                  <a:lnTo>
                    <a:pt x="24070" y="7298"/>
                  </a:lnTo>
                  <a:lnTo>
                    <a:pt x="24607" y="7029"/>
                  </a:lnTo>
                  <a:lnTo>
                    <a:pt x="25143" y="6775"/>
                  </a:lnTo>
                  <a:lnTo>
                    <a:pt x="25690" y="6528"/>
                  </a:lnTo>
                  <a:lnTo>
                    <a:pt x="26245" y="6297"/>
                  </a:lnTo>
                  <a:lnTo>
                    <a:pt x="25776" y="5946"/>
                  </a:lnTo>
                  <a:lnTo>
                    <a:pt x="25316" y="5587"/>
                  </a:lnTo>
                  <a:lnTo>
                    <a:pt x="24856" y="5221"/>
                  </a:lnTo>
                  <a:lnTo>
                    <a:pt x="24406" y="4855"/>
                  </a:lnTo>
                  <a:lnTo>
                    <a:pt x="23955" y="4474"/>
                  </a:lnTo>
                  <a:lnTo>
                    <a:pt x="23515" y="4093"/>
                  </a:lnTo>
                  <a:lnTo>
                    <a:pt x="23074" y="3712"/>
                  </a:lnTo>
                  <a:lnTo>
                    <a:pt x="22633" y="3317"/>
                  </a:lnTo>
                  <a:lnTo>
                    <a:pt x="22202" y="2921"/>
                  </a:lnTo>
                  <a:lnTo>
                    <a:pt x="21780" y="2517"/>
                  </a:lnTo>
                  <a:lnTo>
                    <a:pt x="21359" y="2114"/>
                  </a:lnTo>
                  <a:lnTo>
                    <a:pt x="20937" y="1696"/>
                  </a:lnTo>
                  <a:lnTo>
                    <a:pt x="20525" y="1277"/>
                  </a:lnTo>
                  <a:lnTo>
                    <a:pt x="20123" y="859"/>
                  </a:lnTo>
                  <a:lnTo>
                    <a:pt x="19720" y="433"/>
                  </a:lnTo>
                  <a:lnTo>
                    <a:pt x="193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698;p35">
              <a:extLst>
                <a:ext uri="{FF2B5EF4-FFF2-40B4-BE49-F238E27FC236}">
                  <a16:creationId xmlns:a16="http://schemas.microsoft.com/office/drawing/2014/main" id="{5CF3139A-FFD2-6C4D-99BB-AF5BC9400041}"/>
                </a:ext>
              </a:extLst>
            </p:cNvPr>
            <p:cNvSpPr/>
            <p:nvPr/>
          </p:nvSpPr>
          <p:spPr>
            <a:xfrm>
              <a:off x="-8355425" y="1149725"/>
              <a:ext cx="964675" cy="609525"/>
            </a:xfrm>
            <a:custGeom>
              <a:avLst/>
              <a:gdLst/>
              <a:ahLst/>
              <a:cxnLst/>
              <a:rect l="l" t="t" r="r" b="b"/>
              <a:pathLst>
                <a:path w="38587" h="24381" extrusionOk="0">
                  <a:moveTo>
                    <a:pt x="17985" y="1"/>
                  </a:moveTo>
                  <a:lnTo>
                    <a:pt x="17573" y="8"/>
                  </a:lnTo>
                  <a:lnTo>
                    <a:pt x="17171" y="23"/>
                  </a:lnTo>
                  <a:lnTo>
                    <a:pt x="16759" y="46"/>
                  </a:lnTo>
                  <a:lnTo>
                    <a:pt x="16356" y="76"/>
                  </a:lnTo>
                  <a:lnTo>
                    <a:pt x="15944" y="105"/>
                  </a:lnTo>
                  <a:lnTo>
                    <a:pt x="15542" y="143"/>
                  </a:lnTo>
                  <a:lnTo>
                    <a:pt x="15139" y="188"/>
                  </a:lnTo>
                  <a:lnTo>
                    <a:pt x="14737" y="240"/>
                  </a:lnTo>
                  <a:lnTo>
                    <a:pt x="14335" y="300"/>
                  </a:lnTo>
                  <a:lnTo>
                    <a:pt x="13932" y="359"/>
                  </a:lnTo>
                  <a:lnTo>
                    <a:pt x="13539" y="434"/>
                  </a:lnTo>
                  <a:lnTo>
                    <a:pt x="13137" y="509"/>
                  </a:lnTo>
                  <a:lnTo>
                    <a:pt x="12744" y="591"/>
                  </a:lnTo>
                  <a:lnTo>
                    <a:pt x="12322" y="688"/>
                  </a:lnTo>
                  <a:lnTo>
                    <a:pt x="11901" y="793"/>
                  </a:lnTo>
                  <a:lnTo>
                    <a:pt x="11479" y="905"/>
                  </a:lnTo>
                  <a:lnTo>
                    <a:pt x="11067" y="1024"/>
                  </a:lnTo>
                  <a:lnTo>
                    <a:pt x="10655" y="1159"/>
                  </a:lnTo>
                  <a:lnTo>
                    <a:pt x="10253" y="1293"/>
                  </a:lnTo>
                  <a:lnTo>
                    <a:pt x="9850" y="1435"/>
                  </a:lnTo>
                  <a:lnTo>
                    <a:pt x="9457" y="1592"/>
                  </a:lnTo>
                  <a:lnTo>
                    <a:pt x="9065" y="1749"/>
                  </a:lnTo>
                  <a:lnTo>
                    <a:pt x="8681" y="1913"/>
                  </a:lnTo>
                  <a:lnTo>
                    <a:pt x="8308" y="2092"/>
                  </a:lnTo>
                  <a:lnTo>
                    <a:pt x="7934" y="2272"/>
                  </a:lnTo>
                  <a:lnTo>
                    <a:pt x="7560" y="2458"/>
                  </a:lnTo>
                  <a:lnTo>
                    <a:pt x="7196" y="2652"/>
                  </a:lnTo>
                  <a:lnTo>
                    <a:pt x="6842" y="2854"/>
                  </a:lnTo>
                  <a:lnTo>
                    <a:pt x="6497" y="3063"/>
                  </a:lnTo>
                  <a:lnTo>
                    <a:pt x="6152" y="3272"/>
                  </a:lnTo>
                  <a:lnTo>
                    <a:pt x="5816" y="3497"/>
                  </a:lnTo>
                  <a:lnTo>
                    <a:pt x="5490" y="3721"/>
                  </a:lnTo>
                  <a:lnTo>
                    <a:pt x="5174" y="3952"/>
                  </a:lnTo>
                  <a:lnTo>
                    <a:pt x="4858" y="4184"/>
                  </a:lnTo>
                  <a:lnTo>
                    <a:pt x="4551" y="4430"/>
                  </a:lnTo>
                  <a:lnTo>
                    <a:pt x="4254" y="4677"/>
                  </a:lnTo>
                  <a:lnTo>
                    <a:pt x="3967" y="4931"/>
                  </a:lnTo>
                  <a:lnTo>
                    <a:pt x="3679" y="5185"/>
                  </a:lnTo>
                  <a:lnTo>
                    <a:pt x="3411" y="5446"/>
                  </a:lnTo>
                  <a:lnTo>
                    <a:pt x="3152" y="5715"/>
                  </a:lnTo>
                  <a:lnTo>
                    <a:pt x="2894" y="5991"/>
                  </a:lnTo>
                  <a:lnTo>
                    <a:pt x="2645" y="6268"/>
                  </a:lnTo>
                  <a:lnTo>
                    <a:pt x="2415" y="6544"/>
                  </a:lnTo>
                  <a:lnTo>
                    <a:pt x="2185" y="6828"/>
                  </a:lnTo>
                  <a:lnTo>
                    <a:pt x="1974" y="7119"/>
                  </a:lnTo>
                  <a:lnTo>
                    <a:pt x="1763" y="7410"/>
                  </a:lnTo>
                  <a:lnTo>
                    <a:pt x="1571" y="7709"/>
                  </a:lnTo>
                  <a:lnTo>
                    <a:pt x="1380" y="8008"/>
                  </a:lnTo>
                  <a:lnTo>
                    <a:pt x="1207" y="8314"/>
                  </a:lnTo>
                  <a:lnTo>
                    <a:pt x="1044" y="8620"/>
                  </a:lnTo>
                  <a:lnTo>
                    <a:pt x="891" y="8927"/>
                  </a:lnTo>
                  <a:lnTo>
                    <a:pt x="747" y="9240"/>
                  </a:lnTo>
                  <a:lnTo>
                    <a:pt x="623" y="9554"/>
                  </a:lnTo>
                  <a:lnTo>
                    <a:pt x="498" y="9875"/>
                  </a:lnTo>
                  <a:lnTo>
                    <a:pt x="393" y="10196"/>
                  </a:lnTo>
                  <a:lnTo>
                    <a:pt x="297" y="10518"/>
                  </a:lnTo>
                  <a:lnTo>
                    <a:pt x="220" y="10846"/>
                  </a:lnTo>
                  <a:lnTo>
                    <a:pt x="153" y="11167"/>
                  </a:lnTo>
                  <a:lnTo>
                    <a:pt x="96" y="11496"/>
                  </a:lnTo>
                  <a:lnTo>
                    <a:pt x="48" y="11832"/>
                  </a:lnTo>
                  <a:lnTo>
                    <a:pt x="19" y="12161"/>
                  </a:lnTo>
                  <a:lnTo>
                    <a:pt x="0" y="12497"/>
                  </a:lnTo>
                  <a:lnTo>
                    <a:pt x="0" y="12833"/>
                  </a:lnTo>
                  <a:lnTo>
                    <a:pt x="10" y="13169"/>
                  </a:lnTo>
                  <a:lnTo>
                    <a:pt x="38" y="13513"/>
                  </a:lnTo>
                  <a:lnTo>
                    <a:pt x="77" y="13849"/>
                  </a:lnTo>
                  <a:lnTo>
                    <a:pt x="125" y="14193"/>
                  </a:lnTo>
                  <a:lnTo>
                    <a:pt x="192" y="14529"/>
                  </a:lnTo>
                  <a:lnTo>
                    <a:pt x="278" y="14872"/>
                  </a:lnTo>
                  <a:lnTo>
                    <a:pt x="374" y="15208"/>
                  </a:lnTo>
                  <a:lnTo>
                    <a:pt x="489" y="15552"/>
                  </a:lnTo>
                  <a:lnTo>
                    <a:pt x="623" y="15895"/>
                  </a:lnTo>
                  <a:lnTo>
                    <a:pt x="767" y="16239"/>
                  </a:lnTo>
                  <a:lnTo>
                    <a:pt x="920" y="16575"/>
                  </a:lnTo>
                  <a:lnTo>
                    <a:pt x="1102" y="16919"/>
                  </a:lnTo>
                  <a:lnTo>
                    <a:pt x="1294" y="17262"/>
                  </a:lnTo>
                  <a:lnTo>
                    <a:pt x="1504" y="17598"/>
                  </a:lnTo>
                  <a:lnTo>
                    <a:pt x="1734" y="17950"/>
                  </a:lnTo>
                  <a:lnTo>
                    <a:pt x="1984" y="18286"/>
                  </a:lnTo>
                  <a:lnTo>
                    <a:pt x="2242" y="18614"/>
                  </a:lnTo>
                  <a:lnTo>
                    <a:pt x="2520" y="18928"/>
                  </a:lnTo>
                  <a:lnTo>
                    <a:pt x="2798" y="19234"/>
                  </a:lnTo>
                  <a:lnTo>
                    <a:pt x="3095" y="19526"/>
                  </a:lnTo>
                  <a:lnTo>
                    <a:pt x="3402" y="19809"/>
                  </a:lnTo>
                  <a:lnTo>
                    <a:pt x="3727" y="20078"/>
                  </a:lnTo>
                  <a:lnTo>
                    <a:pt x="4053" y="20347"/>
                  </a:lnTo>
                  <a:lnTo>
                    <a:pt x="4389" y="20594"/>
                  </a:lnTo>
                  <a:lnTo>
                    <a:pt x="4743" y="20840"/>
                  </a:lnTo>
                  <a:lnTo>
                    <a:pt x="5098" y="21072"/>
                  </a:lnTo>
                  <a:lnTo>
                    <a:pt x="5471" y="21288"/>
                  </a:lnTo>
                  <a:lnTo>
                    <a:pt x="5845" y="21505"/>
                  </a:lnTo>
                  <a:lnTo>
                    <a:pt x="6238" y="21707"/>
                  </a:lnTo>
                  <a:lnTo>
                    <a:pt x="6631" y="21901"/>
                  </a:lnTo>
                  <a:lnTo>
                    <a:pt x="7033" y="22088"/>
                  </a:lnTo>
                  <a:lnTo>
                    <a:pt x="7445" y="22267"/>
                  </a:lnTo>
                  <a:lnTo>
                    <a:pt x="7867" y="22431"/>
                  </a:lnTo>
                  <a:lnTo>
                    <a:pt x="8288" y="22595"/>
                  </a:lnTo>
                  <a:lnTo>
                    <a:pt x="8720" y="22745"/>
                  </a:lnTo>
                  <a:lnTo>
                    <a:pt x="9160" y="22887"/>
                  </a:lnTo>
                  <a:lnTo>
                    <a:pt x="9611" y="23021"/>
                  </a:lnTo>
                  <a:lnTo>
                    <a:pt x="10061" y="23148"/>
                  </a:lnTo>
                  <a:lnTo>
                    <a:pt x="10521" y="23268"/>
                  </a:lnTo>
                  <a:lnTo>
                    <a:pt x="10981" y="23387"/>
                  </a:lnTo>
                  <a:lnTo>
                    <a:pt x="11450" y="23492"/>
                  </a:lnTo>
                  <a:lnTo>
                    <a:pt x="11920" y="23589"/>
                  </a:lnTo>
                  <a:lnTo>
                    <a:pt x="12399" y="23678"/>
                  </a:lnTo>
                  <a:lnTo>
                    <a:pt x="12878" y="23768"/>
                  </a:lnTo>
                  <a:lnTo>
                    <a:pt x="13367" y="23843"/>
                  </a:lnTo>
                  <a:lnTo>
                    <a:pt x="13855" y="23917"/>
                  </a:lnTo>
                  <a:lnTo>
                    <a:pt x="14344" y="23985"/>
                  </a:lnTo>
                  <a:lnTo>
                    <a:pt x="14842" y="24044"/>
                  </a:lnTo>
                  <a:lnTo>
                    <a:pt x="15331" y="24104"/>
                  </a:lnTo>
                  <a:lnTo>
                    <a:pt x="15829" y="24149"/>
                  </a:lnTo>
                  <a:lnTo>
                    <a:pt x="16337" y="24194"/>
                  </a:lnTo>
                  <a:lnTo>
                    <a:pt x="16835" y="24231"/>
                  </a:lnTo>
                  <a:lnTo>
                    <a:pt x="17343" y="24269"/>
                  </a:lnTo>
                  <a:lnTo>
                    <a:pt x="17842" y="24298"/>
                  </a:lnTo>
                  <a:lnTo>
                    <a:pt x="18349" y="24321"/>
                  </a:lnTo>
                  <a:lnTo>
                    <a:pt x="18857" y="24343"/>
                  </a:lnTo>
                  <a:lnTo>
                    <a:pt x="19863" y="24366"/>
                  </a:lnTo>
                  <a:lnTo>
                    <a:pt x="20869" y="24381"/>
                  </a:lnTo>
                  <a:lnTo>
                    <a:pt x="21876" y="24381"/>
                  </a:lnTo>
                  <a:lnTo>
                    <a:pt x="22872" y="24358"/>
                  </a:lnTo>
                  <a:lnTo>
                    <a:pt x="23849" y="24336"/>
                  </a:lnTo>
                  <a:lnTo>
                    <a:pt x="24827" y="24298"/>
                  </a:lnTo>
                  <a:lnTo>
                    <a:pt x="25775" y="24246"/>
                  </a:lnTo>
                  <a:lnTo>
                    <a:pt x="26714" y="24194"/>
                  </a:lnTo>
                  <a:lnTo>
                    <a:pt x="27634" y="24134"/>
                  </a:lnTo>
                  <a:lnTo>
                    <a:pt x="28525" y="24074"/>
                  </a:lnTo>
                  <a:lnTo>
                    <a:pt x="29397" y="24007"/>
                  </a:lnTo>
                  <a:lnTo>
                    <a:pt x="29493" y="24007"/>
                  </a:lnTo>
                  <a:lnTo>
                    <a:pt x="29570" y="24015"/>
                  </a:lnTo>
                  <a:lnTo>
                    <a:pt x="29646" y="24022"/>
                  </a:lnTo>
                  <a:lnTo>
                    <a:pt x="29723" y="24030"/>
                  </a:lnTo>
                  <a:lnTo>
                    <a:pt x="30126" y="23880"/>
                  </a:lnTo>
                  <a:lnTo>
                    <a:pt x="30509" y="23731"/>
                  </a:lnTo>
                  <a:lnTo>
                    <a:pt x="30892" y="23566"/>
                  </a:lnTo>
                  <a:lnTo>
                    <a:pt x="31256" y="23402"/>
                  </a:lnTo>
                  <a:lnTo>
                    <a:pt x="31620" y="23230"/>
                  </a:lnTo>
                  <a:lnTo>
                    <a:pt x="31975" y="23059"/>
                  </a:lnTo>
                  <a:lnTo>
                    <a:pt x="32320" y="22872"/>
                  </a:lnTo>
                  <a:lnTo>
                    <a:pt x="32665" y="22685"/>
                  </a:lnTo>
                  <a:lnTo>
                    <a:pt x="32991" y="22491"/>
                  </a:lnTo>
                  <a:lnTo>
                    <a:pt x="33307" y="22289"/>
                  </a:lnTo>
                  <a:lnTo>
                    <a:pt x="33623" y="22088"/>
                  </a:lnTo>
                  <a:lnTo>
                    <a:pt x="33920" y="21871"/>
                  </a:lnTo>
                  <a:lnTo>
                    <a:pt x="34217" y="21654"/>
                  </a:lnTo>
                  <a:lnTo>
                    <a:pt x="34504" y="21438"/>
                  </a:lnTo>
                  <a:lnTo>
                    <a:pt x="34782" y="21214"/>
                  </a:lnTo>
                  <a:lnTo>
                    <a:pt x="35051" y="20982"/>
                  </a:lnTo>
                  <a:lnTo>
                    <a:pt x="35309" y="20751"/>
                  </a:lnTo>
                  <a:lnTo>
                    <a:pt x="35558" y="20511"/>
                  </a:lnTo>
                  <a:lnTo>
                    <a:pt x="35798" y="20265"/>
                  </a:lnTo>
                  <a:lnTo>
                    <a:pt x="36028" y="20019"/>
                  </a:lnTo>
                  <a:lnTo>
                    <a:pt x="36248" y="19765"/>
                  </a:lnTo>
                  <a:lnTo>
                    <a:pt x="36459" y="19511"/>
                  </a:lnTo>
                  <a:lnTo>
                    <a:pt x="36660" y="19249"/>
                  </a:lnTo>
                  <a:lnTo>
                    <a:pt x="36852" y="18988"/>
                  </a:lnTo>
                  <a:lnTo>
                    <a:pt x="37034" y="18719"/>
                  </a:lnTo>
                  <a:lnTo>
                    <a:pt x="37207" y="18450"/>
                  </a:lnTo>
                  <a:lnTo>
                    <a:pt x="37369" y="18181"/>
                  </a:lnTo>
                  <a:lnTo>
                    <a:pt x="37523" y="17905"/>
                  </a:lnTo>
                  <a:lnTo>
                    <a:pt x="37666" y="17621"/>
                  </a:lnTo>
                  <a:lnTo>
                    <a:pt x="37801" y="17345"/>
                  </a:lnTo>
                  <a:lnTo>
                    <a:pt x="37925" y="17053"/>
                  </a:lnTo>
                  <a:lnTo>
                    <a:pt x="38040" y="16769"/>
                  </a:lnTo>
                  <a:lnTo>
                    <a:pt x="38136" y="16478"/>
                  </a:lnTo>
                  <a:lnTo>
                    <a:pt x="38232" y="16187"/>
                  </a:lnTo>
                  <a:lnTo>
                    <a:pt x="38318" y="15895"/>
                  </a:lnTo>
                  <a:lnTo>
                    <a:pt x="38385" y="15597"/>
                  </a:lnTo>
                  <a:lnTo>
                    <a:pt x="38443" y="15298"/>
                  </a:lnTo>
                  <a:lnTo>
                    <a:pt x="38500" y="14999"/>
                  </a:lnTo>
                  <a:lnTo>
                    <a:pt x="38538" y="14693"/>
                  </a:lnTo>
                  <a:lnTo>
                    <a:pt x="38567" y="14394"/>
                  </a:lnTo>
                  <a:lnTo>
                    <a:pt x="38586" y="14088"/>
                  </a:lnTo>
                  <a:lnTo>
                    <a:pt x="38586" y="13782"/>
                  </a:lnTo>
                  <a:lnTo>
                    <a:pt x="38586" y="13475"/>
                  </a:lnTo>
                  <a:lnTo>
                    <a:pt x="38577" y="13162"/>
                  </a:lnTo>
                  <a:lnTo>
                    <a:pt x="38548" y="12856"/>
                  </a:lnTo>
                  <a:lnTo>
                    <a:pt x="38510" y="12542"/>
                  </a:lnTo>
                  <a:lnTo>
                    <a:pt x="38462" y="12236"/>
                  </a:lnTo>
                  <a:lnTo>
                    <a:pt x="38404" y="11922"/>
                  </a:lnTo>
                  <a:lnTo>
                    <a:pt x="38328" y="11608"/>
                  </a:lnTo>
                  <a:lnTo>
                    <a:pt x="38251" y="11294"/>
                  </a:lnTo>
                  <a:lnTo>
                    <a:pt x="38155" y="10988"/>
                  </a:lnTo>
                  <a:lnTo>
                    <a:pt x="38050" y="10674"/>
                  </a:lnTo>
                  <a:lnTo>
                    <a:pt x="37935" y="10361"/>
                  </a:lnTo>
                  <a:lnTo>
                    <a:pt x="37801" y="10047"/>
                  </a:lnTo>
                  <a:lnTo>
                    <a:pt x="37666" y="9741"/>
                  </a:lnTo>
                  <a:lnTo>
                    <a:pt x="37513" y="9427"/>
                  </a:lnTo>
                  <a:lnTo>
                    <a:pt x="37350" y="9113"/>
                  </a:lnTo>
                  <a:lnTo>
                    <a:pt x="37168" y="8807"/>
                  </a:lnTo>
                  <a:lnTo>
                    <a:pt x="36986" y="8501"/>
                  </a:lnTo>
                  <a:lnTo>
                    <a:pt x="36785" y="8195"/>
                  </a:lnTo>
                  <a:lnTo>
                    <a:pt x="36565" y="7881"/>
                  </a:lnTo>
                  <a:lnTo>
                    <a:pt x="36344" y="7582"/>
                  </a:lnTo>
                  <a:lnTo>
                    <a:pt x="36105" y="7276"/>
                  </a:lnTo>
                  <a:lnTo>
                    <a:pt x="35855" y="6977"/>
                  </a:lnTo>
                  <a:lnTo>
                    <a:pt x="35616" y="6708"/>
                  </a:lnTo>
                  <a:lnTo>
                    <a:pt x="35376" y="6447"/>
                  </a:lnTo>
                  <a:lnTo>
                    <a:pt x="35127" y="6185"/>
                  </a:lnTo>
                  <a:lnTo>
                    <a:pt x="34878" y="5939"/>
                  </a:lnTo>
                  <a:lnTo>
                    <a:pt x="34619" y="5685"/>
                  </a:lnTo>
                  <a:lnTo>
                    <a:pt x="34351" y="5446"/>
                  </a:lnTo>
                  <a:lnTo>
                    <a:pt x="34073" y="5207"/>
                  </a:lnTo>
                  <a:lnTo>
                    <a:pt x="33795" y="4975"/>
                  </a:lnTo>
                  <a:lnTo>
                    <a:pt x="33508" y="4751"/>
                  </a:lnTo>
                  <a:lnTo>
                    <a:pt x="33220" y="4527"/>
                  </a:lnTo>
                  <a:lnTo>
                    <a:pt x="32923" y="4311"/>
                  </a:lnTo>
                  <a:lnTo>
                    <a:pt x="32617" y="4094"/>
                  </a:lnTo>
                  <a:lnTo>
                    <a:pt x="32310" y="3892"/>
                  </a:lnTo>
                  <a:lnTo>
                    <a:pt x="31994" y="3691"/>
                  </a:lnTo>
                  <a:lnTo>
                    <a:pt x="31678" y="3489"/>
                  </a:lnTo>
                  <a:lnTo>
                    <a:pt x="31352" y="3295"/>
                  </a:lnTo>
                  <a:lnTo>
                    <a:pt x="31026" y="3108"/>
                  </a:lnTo>
                  <a:lnTo>
                    <a:pt x="30691" y="2929"/>
                  </a:lnTo>
                  <a:lnTo>
                    <a:pt x="30355" y="2757"/>
                  </a:lnTo>
                  <a:lnTo>
                    <a:pt x="30011" y="2585"/>
                  </a:lnTo>
                  <a:lnTo>
                    <a:pt x="29666" y="2413"/>
                  </a:lnTo>
                  <a:lnTo>
                    <a:pt x="29311" y="2257"/>
                  </a:lnTo>
                  <a:lnTo>
                    <a:pt x="28957" y="2100"/>
                  </a:lnTo>
                  <a:lnTo>
                    <a:pt x="28602" y="1950"/>
                  </a:lnTo>
                  <a:lnTo>
                    <a:pt x="28238" y="1808"/>
                  </a:lnTo>
                  <a:lnTo>
                    <a:pt x="27874" y="1667"/>
                  </a:lnTo>
                  <a:lnTo>
                    <a:pt x="27500" y="1532"/>
                  </a:lnTo>
                  <a:lnTo>
                    <a:pt x="27126" y="1405"/>
                  </a:lnTo>
                  <a:lnTo>
                    <a:pt x="26753" y="1286"/>
                  </a:lnTo>
                  <a:lnTo>
                    <a:pt x="26369" y="1166"/>
                  </a:lnTo>
                  <a:lnTo>
                    <a:pt x="25996" y="1054"/>
                  </a:lnTo>
                  <a:lnTo>
                    <a:pt x="25603" y="950"/>
                  </a:lnTo>
                  <a:lnTo>
                    <a:pt x="25220" y="845"/>
                  </a:lnTo>
                  <a:lnTo>
                    <a:pt x="24836" y="748"/>
                  </a:lnTo>
                  <a:lnTo>
                    <a:pt x="24443" y="658"/>
                  </a:lnTo>
                  <a:lnTo>
                    <a:pt x="24051" y="576"/>
                  </a:lnTo>
                  <a:lnTo>
                    <a:pt x="23648" y="494"/>
                  </a:lnTo>
                  <a:lnTo>
                    <a:pt x="23255" y="427"/>
                  </a:lnTo>
                  <a:lnTo>
                    <a:pt x="22853" y="359"/>
                  </a:lnTo>
                  <a:lnTo>
                    <a:pt x="22450" y="292"/>
                  </a:lnTo>
                  <a:lnTo>
                    <a:pt x="22048" y="240"/>
                  </a:lnTo>
                  <a:lnTo>
                    <a:pt x="21646" y="188"/>
                  </a:lnTo>
                  <a:lnTo>
                    <a:pt x="21243" y="143"/>
                  </a:lnTo>
                  <a:lnTo>
                    <a:pt x="20841" y="105"/>
                  </a:lnTo>
                  <a:lnTo>
                    <a:pt x="20429" y="76"/>
                  </a:lnTo>
                  <a:lnTo>
                    <a:pt x="20026" y="46"/>
                  </a:lnTo>
                  <a:lnTo>
                    <a:pt x="19614" y="23"/>
                  </a:lnTo>
                  <a:lnTo>
                    <a:pt x="19212" y="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699;p35">
              <a:extLst>
                <a:ext uri="{FF2B5EF4-FFF2-40B4-BE49-F238E27FC236}">
                  <a16:creationId xmlns:a16="http://schemas.microsoft.com/office/drawing/2014/main" id="{302AF634-9322-254E-A258-E6FB0FB97519}"/>
                </a:ext>
              </a:extLst>
            </p:cNvPr>
            <p:cNvSpPr/>
            <p:nvPr/>
          </p:nvSpPr>
          <p:spPr>
            <a:xfrm>
              <a:off x="-8055525" y="2241925"/>
              <a:ext cx="702850" cy="444075"/>
            </a:xfrm>
            <a:custGeom>
              <a:avLst/>
              <a:gdLst/>
              <a:ahLst/>
              <a:cxnLst/>
              <a:rect l="l" t="t" r="r" b="b"/>
              <a:pathLst>
                <a:path w="28114" h="17763" extrusionOk="0">
                  <a:moveTo>
                    <a:pt x="21301" y="1"/>
                  </a:moveTo>
                  <a:lnTo>
                    <a:pt x="20688" y="202"/>
                  </a:lnTo>
                  <a:lnTo>
                    <a:pt x="20065" y="396"/>
                  </a:lnTo>
                  <a:lnTo>
                    <a:pt x="19442" y="591"/>
                  </a:lnTo>
                  <a:lnTo>
                    <a:pt x="18810" y="770"/>
                  </a:lnTo>
                  <a:lnTo>
                    <a:pt x="18177" y="957"/>
                  </a:lnTo>
                  <a:lnTo>
                    <a:pt x="17535" y="1128"/>
                  </a:lnTo>
                  <a:lnTo>
                    <a:pt x="16884" y="1308"/>
                  </a:lnTo>
                  <a:lnTo>
                    <a:pt x="16232" y="1472"/>
                  </a:lnTo>
                  <a:lnTo>
                    <a:pt x="15581" y="1636"/>
                  </a:lnTo>
                  <a:lnTo>
                    <a:pt x="14920" y="1801"/>
                  </a:lnTo>
                  <a:lnTo>
                    <a:pt x="14258" y="1958"/>
                  </a:lnTo>
                  <a:lnTo>
                    <a:pt x="13597" y="2107"/>
                  </a:lnTo>
                  <a:lnTo>
                    <a:pt x="12927" y="2256"/>
                  </a:lnTo>
                  <a:lnTo>
                    <a:pt x="12256" y="2398"/>
                  </a:lnTo>
                  <a:lnTo>
                    <a:pt x="11576" y="2533"/>
                  </a:lnTo>
                  <a:lnTo>
                    <a:pt x="10905" y="2667"/>
                  </a:lnTo>
                  <a:lnTo>
                    <a:pt x="9544" y="2929"/>
                  </a:lnTo>
                  <a:lnTo>
                    <a:pt x="8174" y="3168"/>
                  </a:lnTo>
                  <a:lnTo>
                    <a:pt x="6813" y="3392"/>
                  </a:lnTo>
                  <a:lnTo>
                    <a:pt x="5443" y="3593"/>
                  </a:lnTo>
                  <a:lnTo>
                    <a:pt x="4073" y="3780"/>
                  </a:lnTo>
                  <a:lnTo>
                    <a:pt x="2712" y="3952"/>
                  </a:lnTo>
                  <a:lnTo>
                    <a:pt x="1352" y="4109"/>
                  </a:lnTo>
                  <a:lnTo>
                    <a:pt x="1" y="4243"/>
                  </a:lnTo>
                  <a:lnTo>
                    <a:pt x="489" y="5132"/>
                  </a:lnTo>
                  <a:lnTo>
                    <a:pt x="997" y="6013"/>
                  </a:lnTo>
                  <a:lnTo>
                    <a:pt x="1505" y="6887"/>
                  </a:lnTo>
                  <a:lnTo>
                    <a:pt x="2042" y="7761"/>
                  </a:lnTo>
                  <a:lnTo>
                    <a:pt x="2588" y="8620"/>
                  </a:lnTo>
                  <a:lnTo>
                    <a:pt x="3143" y="9479"/>
                  </a:lnTo>
                  <a:lnTo>
                    <a:pt x="3718" y="10331"/>
                  </a:lnTo>
                  <a:lnTo>
                    <a:pt x="4303" y="11175"/>
                  </a:lnTo>
                  <a:lnTo>
                    <a:pt x="4907" y="12011"/>
                  </a:lnTo>
                  <a:lnTo>
                    <a:pt x="5520" y="12848"/>
                  </a:lnTo>
                  <a:lnTo>
                    <a:pt x="6152" y="13677"/>
                  </a:lnTo>
                  <a:lnTo>
                    <a:pt x="6794" y="14506"/>
                  </a:lnTo>
                  <a:lnTo>
                    <a:pt x="7455" y="15328"/>
                  </a:lnTo>
                  <a:lnTo>
                    <a:pt x="8126" y="16142"/>
                  </a:lnTo>
                  <a:lnTo>
                    <a:pt x="8816" y="16956"/>
                  </a:lnTo>
                  <a:lnTo>
                    <a:pt x="9515" y="17762"/>
                  </a:lnTo>
                  <a:lnTo>
                    <a:pt x="10052" y="17479"/>
                  </a:lnTo>
                  <a:lnTo>
                    <a:pt x="10589" y="17202"/>
                  </a:lnTo>
                  <a:lnTo>
                    <a:pt x="11125" y="16926"/>
                  </a:lnTo>
                  <a:lnTo>
                    <a:pt x="11671" y="16650"/>
                  </a:lnTo>
                  <a:lnTo>
                    <a:pt x="12227" y="16381"/>
                  </a:lnTo>
                  <a:lnTo>
                    <a:pt x="12773" y="16119"/>
                  </a:lnTo>
                  <a:lnTo>
                    <a:pt x="13329" y="15858"/>
                  </a:lnTo>
                  <a:lnTo>
                    <a:pt x="13894" y="15596"/>
                  </a:lnTo>
                  <a:lnTo>
                    <a:pt x="14460" y="15342"/>
                  </a:lnTo>
                  <a:lnTo>
                    <a:pt x="15025" y="15096"/>
                  </a:lnTo>
                  <a:lnTo>
                    <a:pt x="15590" y="14849"/>
                  </a:lnTo>
                  <a:lnTo>
                    <a:pt x="16165" y="14603"/>
                  </a:lnTo>
                  <a:lnTo>
                    <a:pt x="16740" y="14371"/>
                  </a:lnTo>
                  <a:lnTo>
                    <a:pt x="17315" y="14132"/>
                  </a:lnTo>
                  <a:lnTo>
                    <a:pt x="17890" y="13908"/>
                  </a:lnTo>
                  <a:lnTo>
                    <a:pt x="18474" y="13677"/>
                  </a:lnTo>
                  <a:lnTo>
                    <a:pt x="19059" y="13460"/>
                  </a:lnTo>
                  <a:lnTo>
                    <a:pt x="19653" y="13244"/>
                  </a:lnTo>
                  <a:lnTo>
                    <a:pt x="20238" y="13027"/>
                  </a:lnTo>
                  <a:lnTo>
                    <a:pt x="20832" y="12818"/>
                  </a:lnTo>
                  <a:lnTo>
                    <a:pt x="21426" y="12616"/>
                  </a:lnTo>
                  <a:lnTo>
                    <a:pt x="22029" y="12415"/>
                  </a:lnTo>
                  <a:lnTo>
                    <a:pt x="22623" y="12220"/>
                  </a:lnTo>
                  <a:lnTo>
                    <a:pt x="23227" y="12034"/>
                  </a:lnTo>
                  <a:lnTo>
                    <a:pt x="23831" y="11847"/>
                  </a:lnTo>
                  <a:lnTo>
                    <a:pt x="24444" y="11660"/>
                  </a:lnTo>
                  <a:lnTo>
                    <a:pt x="25048" y="11488"/>
                  </a:lnTo>
                  <a:lnTo>
                    <a:pt x="25661" y="11317"/>
                  </a:lnTo>
                  <a:lnTo>
                    <a:pt x="26274" y="11145"/>
                  </a:lnTo>
                  <a:lnTo>
                    <a:pt x="26887" y="10980"/>
                  </a:lnTo>
                  <a:lnTo>
                    <a:pt x="27501" y="10824"/>
                  </a:lnTo>
                  <a:lnTo>
                    <a:pt x="28114" y="10674"/>
                  </a:lnTo>
                  <a:lnTo>
                    <a:pt x="27616" y="10047"/>
                  </a:lnTo>
                  <a:lnTo>
                    <a:pt x="27127" y="9412"/>
                  </a:lnTo>
                  <a:lnTo>
                    <a:pt x="26648" y="8777"/>
                  </a:lnTo>
                  <a:lnTo>
                    <a:pt x="26169" y="8127"/>
                  </a:lnTo>
                  <a:lnTo>
                    <a:pt x="25709" y="7477"/>
                  </a:lnTo>
                  <a:lnTo>
                    <a:pt x="25258" y="6820"/>
                  </a:lnTo>
                  <a:lnTo>
                    <a:pt x="24818" y="6155"/>
                  </a:lnTo>
                  <a:lnTo>
                    <a:pt x="24377" y="5491"/>
                  </a:lnTo>
                  <a:lnTo>
                    <a:pt x="23955" y="4818"/>
                  </a:lnTo>
                  <a:lnTo>
                    <a:pt x="23543" y="4139"/>
                  </a:lnTo>
                  <a:lnTo>
                    <a:pt x="23141" y="3459"/>
                  </a:lnTo>
                  <a:lnTo>
                    <a:pt x="22758" y="2779"/>
                  </a:lnTo>
                  <a:lnTo>
                    <a:pt x="22374" y="2085"/>
                  </a:lnTo>
                  <a:lnTo>
                    <a:pt x="22010" y="1397"/>
                  </a:lnTo>
                  <a:lnTo>
                    <a:pt x="21646" y="703"/>
                  </a:lnTo>
                  <a:lnTo>
                    <a:pt x="213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700;p35">
              <a:extLst>
                <a:ext uri="{FF2B5EF4-FFF2-40B4-BE49-F238E27FC236}">
                  <a16:creationId xmlns:a16="http://schemas.microsoft.com/office/drawing/2014/main" id="{53240FB0-857E-7B4B-94A1-20EB5B12D4ED}"/>
                </a:ext>
              </a:extLst>
            </p:cNvPr>
            <p:cNvSpPr/>
            <p:nvPr/>
          </p:nvSpPr>
          <p:spPr>
            <a:xfrm>
              <a:off x="-7752725" y="965625"/>
              <a:ext cx="155950" cy="154450"/>
            </a:xfrm>
            <a:custGeom>
              <a:avLst/>
              <a:gdLst/>
              <a:ahLst/>
              <a:cxnLst/>
              <a:rect l="l" t="t" r="r" b="b"/>
              <a:pathLst>
                <a:path w="6238" h="6178" extrusionOk="0">
                  <a:moveTo>
                    <a:pt x="2923" y="0"/>
                  </a:moveTo>
                  <a:lnTo>
                    <a:pt x="2741" y="8"/>
                  </a:lnTo>
                  <a:lnTo>
                    <a:pt x="2568" y="30"/>
                  </a:lnTo>
                  <a:lnTo>
                    <a:pt x="2328" y="67"/>
                  </a:lnTo>
                  <a:lnTo>
                    <a:pt x="2099" y="127"/>
                  </a:lnTo>
                  <a:lnTo>
                    <a:pt x="1888" y="187"/>
                  </a:lnTo>
                  <a:lnTo>
                    <a:pt x="1687" y="269"/>
                  </a:lnTo>
                  <a:lnTo>
                    <a:pt x="1504" y="351"/>
                  </a:lnTo>
                  <a:lnTo>
                    <a:pt x="1332" y="448"/>
                  </a:lnTo>
                  <a:lnTo>
                    <a:pt x="1169" y="560"/>
                  </a:lnTo>
                  <a:lnTo>
                    <a:pt x="1025" y="672"/>
                  </a:lnTo>
                  <a:lnTo>
                    <a:pt x="891" y="799"/>
                  </a:lnTo>
                  <a:lnTo>
                    <a:pt x="767" y="926"/>
                  </a:lnTo>
                  <a:lnTo>
                    <a:pt x="652" y="1068"/>
                  </a:lnTo>
                  <a:lnTo>
                    <a:pt x="556" y="1218"/>
                  </a:lnTo>
                  <a:lnTo>
                    <a:pt x="460" y="1367"/>
                  </a:lnTo>
                  <a:lnTo>
                    <a:pt x="383" y="1524"/>
                  </a:lnTo>
                  <a:lnTo>
                    <a:pt x="307" y="1696"/>
                  </a:lnTo>
                  <a:lnTo>
                    <a:pt x="249" y="1860"/>
                  </a:lnTo>
                  <a:lnTo>
                    <a:pt x="192" y="2039"/>
                  </a:lnTo>
                  <a:lnTo>
                    <a:pt x="144" y="2219"/>
                  </a:lnTo>
                  <a:lnTo>
                    <a:pt x="105" y="2398"/>
                  </a:lnTo>
                  <a:lnTo>
                    <a:pt x="67" y="2585"/>
                  </a:lnTo>
                  <a:lnTo>
                    <a:pt x="48" y="2771"/>
                  </a:lnTo>
                  <a:lnTo>
                    <a:pt x="29" y="2958"/>
                  </a:lnTo>
                  <a:lnTo>
                    <a:pt x="0" y="3346"/>
                  </a:lnTo>
                  <a:lnTo>
                    <a:pt x="0" y="3735"/>
                  </a:lnTo>
                  <a:lnTo>
                    <a:pt x="10" y="4116"/>
                  </a:lnTo>
                  <a:lnTo>
                    <a:pt x="38" y="4497"/>
                  </a:lnTo>
                  <a:lnTo>
                    <a:pt x="67" y="4870"/>
                  </a:lnTo>
                  <a:lnTo>
                    <a:pt x="690" y="4990"/>
                  </a:lnTo>
                  <a:lnTo>
                    <a:pt x="1322" y="5124"/>
                  </a:lnTo>
                  <a:lnTo>
                    <a:pt x="1936" y="5266"/>
                  </a:lnTo>
                  <a:lnTo>
                    <a:pt x="2558" y="5423"/>
                  </a:lnTo>
                  <a:lnTo>
                    <a:pt x="3162" y="5595"/>
                  </a:lnTo>
                  <a:lnTo>
                    <a:pt x="3766" y="5781"/>
                  </a:lnTo>
                  <a:lnTo>
                    <a:pt x="4369" y="5976"/>
                  </a:lnTo>
                  <a:lnTo>
                    <a:pt x="4964" y="6177"/>
                  </a:lnTo>
                  <a:lnTo>
                    <a:pt x="5031" y="5946"/>
                  </a:lnTo>
                  <a:lnTo>
                    <a:pt x="5117" y="5722"/>
                  </a:lnTo>
                  <a:lnTo>
                    <a:pt x="5213" y="5498"/>
                  </a:lnTo>
                  <a:lnTo>
                    <a:pt x="5318" y="5281"/>
                  </a:lnTo>
                  <a:lnTo>
                    <a:pt x="5538" y="4848"/>
                  </a:lnTo>
                  <a:lnTo>
                    <a:pt x="5768" y="4415"/>
                  </a:lnTo>
                  <a:lnTo>
                    <a:pt x="5874" y="4198"/>
                  </a:lnTo>
                  <a:lnTo>
                    <a:pt x="5970" y="3974"/>
                  </a:lnTo>
                  <a:lnTo>
                    <a:pt x="6056" y="3750"/>
                  </a:lnTo>
                  <a:lnTo>
                    <a:pt x="6133" y="3526"/>
                  </a:lnTo>
                  <a:lnTo>
                    <a:pt x="6190" y="3294"/>
                  </a:lnTo>
                  <a:lnTo>
                    <a:pt x="6219" y="3055"/>
                  </a:lnTo>
                  <a:lnTo>
                    <a:pt x="6228" y="2936"/>
                  </a:lnTo>
                  <a:lnTo>
                    <a:pt x="6238" y="2809"/>
                  </a:lnTo>
                  <a:lnTo>
                    <a:pt x="6228" y="2682"/>
                  </a:lnTo>
                  <a:lnTo>
                    <a:pt x="6219" y="2555"/>
                  </a:lnTo>
                  <a:lnTo>
                    <a:pt x="6200" y="2428"/>
                  </a:lnTo>
                  <a:lnTo>
                    <a:pt x="6180" y="2301"/>
                  </a:lnTo>
                  <a:lnTo>
                    <a:pt x="6142" y="2174"/>
                  </a:lnTo>
                  <a:lnTo>
                    <a:pt x="6094" y="2039"/>
                  </a:lnTo>
                  <a:lnTo>
                    <a:pt x="6046" y="1920"/>
                  </a:lnTo>
                  <a:lnTo>
                    <a:pt x="5989" y="1793"/>
                  </a:lnTo>
                  <a:lnTo>
                    <a:pt x="5922" y="1666"/>
                  </a:lnTo>
                  <a:lnTo>
                    <a:pt x="5845" y="1546"/>
                  </a:lnTo>
                  <a:lnTo>
                    <a:pt x="5768" y="1427"/>
                  </a:lnTo>
                  <a:lnTo>
                    <a:pt x="5682" y="1307"/>
                  </a:lnTo>
                  <a:lnTo>
                    <a:pt x="5596" y="1195"/>
                  </a:lnTo>
                  <a:lnTo>
                    <a:pt x="5491" y="1083"/>
                  </a:lnTo>
                  <a:lnTo>
                    <a:pt x="5395" y="979"/>
                  </a:lnTo>
                  <a:lnTo>
                    <a:pt x="5280" y="874"/>
                  </a:lnTo>
                  <a:lnTo>
                    <a:pt x="5165" y="777"/>
                  </a:lnTo>
                  <a:lnTo>
                    <a:pt x="5040" y="680"/>
                  </a:lnTo>
                  <a:lnTo>
                    <a:pt x="4916" y="590"/>
                  </a:lnTo>
                  <a:lnTo>
                    <a:pt x="4791" y="508"/>
                  </a:lnTo>
                  <a:lnTo>
                    <a:pt x="4657" y="426"/>
                  </a:lnTo>
                  <a:lnTo>
                    <a:pt x="4513" y="351"/>
                  </a:lnTo>
                  <a:lnTo>
                    <a:pt x="4369" y="284"/>
                  </a:lnTo>
                  <a:lnTo>
                    <a:pt x="4226" y="224"/>
                  </a:lnTo>
                  <a:lnTo>
                    <a:pt x="4072" y="172"/>
                  </a:lnTo>
                  <a:lnTo>
                    <a:pt x="3919" y="120"/>
                  </a:lnTo>
                  <a:lnTo>
                    <a:pt x="3756" y="82"/>
                  </a:lnTo>
                  <a:lnTo>
                    <a:pt x="3593" y="45"/>
                  </a:lnTo>
                  <a:lnTo>
                    <a:pt x="3430" y="23"/>
                  </a:lnTo>
                  <a:lnTo>
                    <a:pt x="3258" y="8"/>
                  </a:lnTo>
                  <a:lnTo>
                    <a:pt x="309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701;p35">
              <a:extLst>
                <a:ext uri="{FF2B5EF4-FFF2-40B4-BE49-F238E27FC236}">
                  <a16:creationId xmlns:a16="http://schemas.microsoft.com/office/drawing/2014/main" id="{A8B0154E-6531-FC49-B012-5D440EE54D42}"/>
                </a:ext>
              </a:extLst>
            </p:cNvPr>
            <p:cNvSpPr/>
            <p:nvPr/>
          </p:nvSpPr>
          <p:spPr>
            <a:xfrm>
              <a:off x="-8186550" y="1965750"/>
              <a:ext cx="632675" cy="327750"/>
            </a:xfrm>
            <a:custGeom>
              <a:avLst/>
              <a:gdLst/>
              <a:ahLst/>
              <a:cxnLst/>
              <a:rect l="l" t="t" r="r" b="b"/>
              <a:pathLst>
                <a:path w="25307" h="13110" extrusionOk="0">
                  <a:moveTo>
                    <a:pt x="22508" y="1"/>
                  </a:moveTo>
                  <a:lnTo>
                    <a:pt x="21080" y="113"/>
                  </a:lnTo>
                  <a:lnTo>
                    <a:pt x="19672" y="240"/>
                  </a:lnTo>
                  <a:lnTo>
                    <a:pt x="18254" y="367"/>
                  </a:lnTo>
                  <a:lnTo>
                    <a:pt x="16845" y="501"/>
                  </a:lnTo>
                  <a:lnTo>
                    <a:pt x="14038" y="785"/>
                  </a:lnTo>
                  <a:lnTo>
                    <a:pt x="11230" y="1084"/>
                  </a:lnTo>
                  <a:lnTo>
                    <a:pt x="8423" y="1390"/>
                  </a:lnTo>
                  <a:lnTo>
                    <a:pt x="5625" y="1711"/>
                  </a:lnTo>
                  <a:lnTo>
                    <a:pt x="2817" y="2040"/>
                  </a:lnTo>
                  <a:lnTo>
                    <a:pt x="0" y="2376"/>
                  </a:lnTo>
                  <a:lnTo>
                    <a:pt x="192" y="3078"/>
                  </a:lnTo>
                  <a:lnTo>
                    <a:pt x="403" y="3780"/>
                  </a:lnTo>
                  <a:lnTo>
                    <a:pt x="623" y="4475"/>
                  </a:lnTo>
                  <a:lnTo>
                    <a:pt x="843" y="5162"/>
                  </a:lnTo>
                  <a:lnTo>
                    <a:pt x="1073" y="5849"/>
                  </a:lnTo>
                  <a:lnTo>
                    <a:pt x="1303" y="6529"/>
                  </a:lnTo>
                  <a:lnTo>
                    <a:pt x="1553" y="7208"/>
                  </a:lnTo>
                  <a:lnTo>
                    <a:pt x="1802" y="7881"/>
                  </a:lnTo>
                  <a:lnTo>
                    <a:pt x="2060" y="8545"/>
                  </a:lnTo>
                  <a:lnTo>
                    <a:pt x="2329" y="9210"/>
                  </a:lnTo>
                  <a:lnTo>
                    <a:pt x="2597" y="9867"/>
                  </a:lnTo>
                  <a:lnTo>
                    <a:pt x="2884" y="10525"/>
                  </a:lnTo>
                  <a:lnTo>
                    <a:pt x="3162" y="11175"/>
                  </a:lnTo>
                  <a:lnTo>
                    <a:pt x="3459" y="11824"/>
                  </a:lnTo>
                  <a:lnTo>
                    <a:pt x="3756" y="12467"/>
                  </a:lnTo>
                  <a:lnTo>
                    <a:pt x="4063" y="13109"/>
                  </a:lnTo>
                  <a:lnTo>
                    <a:pt x="5357" y="12766"/>
                  </a:lnTo>
                  <a:lnTo>
                    <a:pt x="6660" y="12422"/>
                  </a:lnTo>
                  <a:lnTo>
                    <a:pt x="7972" y="12086"/>
                  </a:lnTo>
                  <a:lnTo>
                    <a:pt x="9295" y="11757"/>
                  </a:lnTo>
                  <a:lnTo>
                    <a:pt x="10627" y="11429"/>
                  </a:lnTo>
                  <a:lnTo>
                    <a:pt x="11958" y="11107"/>
                  </a:lnTo>
                  <a:lnTo>
                    <a:pt x="13290" y="10801"/>
                  </a:lnTo>
                  <a:lnTo>
                    <a:pt x="14632" y="10495"/>
                  </a:lnTo>
                  <a:lnTo>
                    <a:pt x="15973" y="10196"/>
                  </a:lnTo>
                  <a:lnTo>
                    <a:pt x="17315" y="9912"/>
                  </a:lnTo>
                  <a:lnTo>
                    <a:pt x="18656" y="9643"/>
                  </a:lnTo>
                  <a:lnTo>
                    <a:pt x="19998" y="9374"/>
                  </a:lnTo>
                  <a:lnTo>
                    <a:pt x="21330" y="9128"/>
                  </a:lnTo>
                  <a:lnTo>
                    <a:pt x="22661" y="8889"/>
                  </a:lnTo>
                  <a:lnTo>
                    <a:pt x="23993" y="8665"/>
                  </a:lnTo>
                  <a:lnTo>
                    <a:pt x="25306" y="8456"/>
                  </a:lnTo>
                  <a:lnTo>
                    <a:pt x="25086" y="7933"/>
                  </a:lnTo>
                  <a:lnTo>
                    <a:pt x="24865" y="7403"/>
                  </a:lnTo>
                  <a:lnTo>
                    <a:pt x="24654" y="6880"/>
                  </a:lnTo>
                  <a:lnTo>
                    <a:pt x="24444" y="6349"/>
                  </a:lnTo>
                  <a:lnTo>
                    <a:pt x="24252" y="5819"/>
                  </a:lnTo>
                  <a:lnTo>
                    <a:pt x="24060" y="5289"/>
                  </a:lnTo>
                  <a:lnTo>
                    <a:pt x="23869" y="4758"/>
                  </a:lnTo>
                  <a:lnTo>
                    <a:pt x="23687" y="4228"/>
                  </a:lnTo>
                  <a:lnTo>
                    <a:pt x="23514" y="3698"/>
                  </a:lnTo>
                  <a:lnTo>
                    <a:pt x="23351" y="3168"/>
                  </a:lnTo>
                  <a:lnTo>
                    <a:pt x="23188" y="2637"/>
                  </a:lnTo>
                  <a:lnTo>
                    <a:pt x="23035" y="2107"/>
                  </a:lnTo>
                  <a:lnTo>
                    <a:pt x="22891" y="1577"/>
                  </a:lnTo>
                  <a:lnTo>
                    <a:pt x="22757" y="1054"/>
                  </a:lnTo>
                  <a:lnTo>
                    <a:pt x="22623" y="523"/>
                  </a:lnTo>
                  <a:lnTo>
                    <a:pt x="2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702;p35">
              <a:extLst>
                <a:ext uri="{FF2B5EF4-FFF2-40B4-BE49-F238E27FC236}">
                  <a16:creationId xmlns:a16="http://schemas.microsoft.com/office/drawing/2014/main" id="{F5ABC6BD-2FC1-9E48-8D9E-978FB48D8158}"/>
                </a:ext>
              </a:extLst>
            </p:cNvPr>
            <p:cNvSpPr/>
            <p:nvPr/>
          </p:nvSpPr>
          <p:spPr>
            <a:xfrm>
              <a:off x="-8260825" y="1747100"/>
              <a:ext cx="622375" cy="229325"/>
            </a:xfrm>
            <a:custGeom>
              <a:avLst/>
              <a:gdLst/>
              <a:ahLst/>
              <a:cxnLst/>
              <a:rect l="l" t="t" r="r" b="b"/>
              <a:pathLst>
                <a:path w="24895" h="9173" extrusionOk="0">
                  <a:moveTo>
                    <a:pt x="1" y="0"/>
                  </a:moveTo>
                  <a:lnTo>
                    <a:pt x="49" y="613"/>
                  </a:lnTo>
                  <a:lnTo>
                    <a:pt x="78" y="919"/>
                  </a:lnTo>
                  <a:lnTo>
                    <a:pt x="87" y="1225"/>
                  </a:lnTo>
                  <a:lnTo>
                    <a:pt x="97" y="1352"/>
                  </a:lnTo>
                  <a:lnTo>
                    <a:pt x="106" y="1479"/>
                  </a:lnTo>
                  <a:lnTo>
                    <a:pt x="125" y="1606"/>
                  </a:lnTo>
                  <a:lnTo>
                    <a:pt x="135" y="1740"/>
                  </a:lnTo>
                  <a:lnTo>
                    <a:pt x="240" y="1770"/>
                  </a:lnTo>
                  <a:lnTo>
                    <a:pt x="336" y="1815"/>
                  </a:lnTo>
                  <a:lnTo>
                    <a:pt x="442" y="1860"/>
                  </a:lnTo>
                  <a:lnTo>
                    <a:pt x="537" y="1905"/>
                  </a:lnTo>
                  <a:lnTo>
                    <a:pt x="624" y="1964"/>
                  </a:lnTo>
                  <a:lnTo>
                    <a:pt x="710" y="2024"/>
                  </a:lnTo>
                  <a:lnTo>
                    <a:pt x="796" y="2084"/>
                  </a:lnTo>
                  <a:lnTo>
                    <a:pt x="873" y="2159"/>
                  </a:lnTo>
                  <a:lnTo>
                    <a:pt x="950" y="2233"/>
                  </a:lnTo>
                  <a:lnTo>
                    <a:pt x="1017" y="2308"/>
                  </a:lnTo>
                  <a:lnTo>
                    <a:pt x="1074" y="2398"/>
                  </a:lnTo>
                  <a:lnTo>
                    <a:pt x="1132" y="2487"/>
                  </a:lnTo>
                  <a:lnTo>
                    <a:pt x="1179" y="2577"/>
                  </a:lnTo>
                  <a:lnTo>
                    <a:pt x="1218" y="2682"/>
                  </a:lnTo>
                  <a:lnTo>
                    <a:pt x="1247" y="2786"/>
                  </a:lnTo>
                  <a:lnTo>
                    <a:pt x="1266" y="2898"/>
                  </a:lnTo>
                  <a:lnTo>
                    <a:pt x="1381" y="3705"/>
                  </a:lnTo>
                  <a:lnTo>
                    <a:pt x="1515" y="4504"/>
                  </a:lnTo>
                  <a:lnTo>
                    <a:pt x="1649" y="5296"/>
                  </a:lnTo>
                  <a:lnTo>
                    <a:pt x="1793" y="6080"/>
                  </a:lnTo>
                  <a:lnTo>
                    <a:pt x="1956" y="6864"/>
                  </a:lnTo>
                  <a:lnTo>
                    <a:pt x="2118" y="7634"/>
                  </a:lnTo>
                  <a:lnTo>
                    <a:pt x="2291" y="8403"/>
                  </a:lnTo>
                  <a:lnTo>
                    <a:pt x="2473" y="9172"/>
                  </a:lnTo>
                  <a:lnTo>
                    <a:pt x="3134" y="8978"/>
                  </a:lnTo>
                  <a:lnTo>
                    <a:pt x="3795" y="8791"/>
                  </a:lnTo>
                  <a:lnTo>
                    <a:pt x="4456" y="8605"/>
                  </a:lnTo>
                  <a:lnTo>
                    <a:pt x="5137" y="8433"/>
                  </a:lnTo>
                  <a:lnTo>
                    <a:pt x="5808" y="8261"/>
                  </a:lnTo>
                  <a:lnTo>
                    <a:pt x="6488" y="8097"/>
                  </a:lnTo>
                  <a:lnTo>
                    <a:pt x="7178" y="7932"/>
                  </a:lnTo>
                  <a:lnTo>
                    <a:pt x="7868" y="7783"/>
                  </a:lnTo>
                  <a:lnTo>
                    <a:pt x="8558" y="7634"/>
                  </a:lnTo>
                  <a:lnTo>
                    <a:pt x="9257" y="7492"/>
                  </a:lnTo>
                  <a:lnTo>
                    <a:pt x="9956" y="7357"/>
                  </a:lnTo>
                  <a:lnTo>
                    <a:pt x="10656" y="7223"/>
                  </a:lnTo>
                  <a:lnTo>
                    <a:pt x="11365" y="7103"/>
                  </a:lnTo>
                  <a:lnTo>
                    <a:pt x="12074" y="6984"/>
                  </a:lnTo>
                  <a:lnTo>
                    <a:pt x="12783" y="6872"/>
                  </a:lnTo>
                  <a:lnTo>
                    <a:pt x="13492" y="6767"/>
                  </a:lnTo>
                  <a:lnTo>
                    <a:pt x="14201" y="6663"/>
                  </a:lnTo>
                  <a:lnTo>
                    <a:pt x="14920" y="6566"/>
                  </a:lnTo>
                  <a:lnTo>
                    <a:pt x="15629" y="6476"/>
                  </a:lnTo>
                  <a:lnTo>
                    <a:pt x="16348" y="6394"/>
                  </a:lnTo>
                  <a:lnTo>
                    <a:pt x="17066" y="6319"/>
                  </a:lnTo>
                  <a:lnTo>
                    <a:pt x="17775" y="6244"/>
                  </a:lnTo>
                  <a:lnTo>
                    <a:pt x="18494" y="6177"/>
                  </a:lnTo>
                  <a:lnTo>
                    <a:pt x="19213" y="6117"/>
                  </a:lnTo>
                  <a:lnTo>
                    <a:pt x="19922" y="6065"/>
                  </a:lnTo>
                  <a:lnTo>
                    <a:pt x="20640" y="6020"/>
                  </a:lnTo>
                  <a:lnTo>
                    <a:pt x="21359" y="5975"/>
                  </a:lnTo>
                  <a:lnTo>
                    <a:pt x="22068" y="5938"/>
                  </a:lnTo>
                  <a:lnTo>
                    <a:pt x="22777" y="5908"/>
                  </a:lnTo>
                  <a:lnTo>
                    <a:pt x="23486" y="5886"/>
                  </a:lnTo>
                  <a:lnTo>
                    <a:pt x="24195" y="5863"/>
                  </a:lnTo>
                  <a:lnTo>
                    <a:pt x="24895" y="5848"/>
                  </a:lnTo>
                  <a:lnTo>
                    <a:pt x="24799" y="5229"/>
                  </a:lnTo>
                  <a:lnTo>
                    <a:pt x="24713" y="4609"/>
                  </a:lnTo>
                  <a:lnTo>
                    <a:pt x="24636" y="3996"/>
                  </a:lnTo>
                  <a:lnTo>
                    <a:pt x="24569" y="3384"/>
                  </a:lnTo>
                  <a:lnTo>
                    <a:pt x="24396" y="3421"/>
                  </a:lnTo>
                  <a:lnTo>
                    <a:pt x="24214" y="3451"/>
                  </a:lnTo>
                  <a:lnTo>
                    <a:pt x="24061" y="3458"/>
                  </a:lnTo>
                  <a:lnTo>
                    <a:pt x="23927" y="3458"/>
                  </a:lnTo>
                  <a:lnTo>
                    <a:pt x="23793" y="3443"/>
                  </a:lnTo>
                  <a:lnTo>
                    <a:pt x="23668" y="3421"/>
                  </a:lnTo>
                  <a:lnTo>
                    <a:pt x="23544" y="3399"/>
                  </a:lnTo>
                  <a:lnTo>
                    <a:pt x="23429" y="3361"/>
                  </a:lnTo>
                  <a:lnTo>
                    <a:pt x="23323" y="3316"/>
                  </a:lnTo>
                  <a:lnTo>
                    <a:pt x="23227" y="3264"/>
                  </a:lnTo>
                  <a:lnTo>
                    <a:pt x="23141" y="3212"/>
                  </a:lnTo>
                  <a:lnTo>
                    <a:pt x="23055" y="3145"/>
                  </a:lnTo>
                  <a:lnTo>
                    <a:pt x="22978" y="3077"/>
                  </a:lnTo>
                  <a:lnTo>
                    <a:pt x="22902" y="3010"/>
                  </a:lnTo>
                  <a:lnTo>
                    <a:pt x="22844" y="2935"/>
                  </a:lnTo>
                  <a:lnTo>
                    <a:pt x="22787" y="2853"/>
                  </a:lnTo>
                  <a:lnTo>
                    <a:pt x="22739" y="2764"/>
                  </a:lnTo>
                  <a:lnTo>
                    <a:pt x="22700" y="2682"/>
                  </a:lnTo>
                  <a:lnTo>
                    <a:pt x="22001" y="2794"/>
                  </a:lnTo>
                  <a:lnTo>
                    <a:pt x="21282" y="2898"/>
                  </a:lnTo>
                  <a:lnTo>
                    <a:pt x="20564" y="2988"/>
                  </a:lnTo>
                  <a:lnTo>
                    <a:pt x="19845" y="3070"/>
                  </a:lnTo>
                  <a:lnTo>
                    <a:pt x="19117" y="3137"/>
                  </a:lnTo>
                  <a:lnTo>
                    <a:pt x="18379" y="3189"/>
                  </a:lnTo>
                  <a:lnTo>
                    <a:pt x="17632" y="3234"/>
                  </a:lnTo>
                  <a:lnTo>
                    <a:pt x="16894" y="3272"/>
                  </a:lnTo>
                  <a:lnTo>
                    <a:pt x="16146" y="3287"/>
                  </a:lnTo>
                  <a:lnTo>
                    <a:pt x="15399" y="3294"/>
                  </a:lnTo>
                  <a:lnTo>
                    <a:pt x="14652" y="3287"/>
                  </a:lnTo>
                  <a:lnTo>
                    <a:pt x="13895" y="3264"/>
                  </a:lnTo>
                  <a:lnTo>
                    <a:pt x="13147" y="3234"/>
                  </a:lnTo>
                  <a:lnTo>
                    <a:pt x="12400" y="3189"/>
                  </a:lnTo>
                  <a:lnTo>
                    <a:pt x="11652" y="3130"/>
                  </a:lnTo>
                  <a:lnTo>
                    <a:pt x="10905" y="3062"/>
                  </a:lnTo>
                  <a:lnTo>
                    <a:pt x="10167" y="2973"/>
                  </a:lnTo>
                  <a:lnTo>
                    <a:pt x="9429" y="2876"/>
                  </a:lnTo>
                  <a:lnTo>
                    <a:pt x="8701" y="2764"/>
                  </a:lnTo>
                  <a:lnTo>
                    <a:pt x="7973" y="2637"/>
                  </a:lnTo>
                  <a:lnTo>
                    <a:pt x="7254" y="2495"/>
                  </a:lnTo>
                  <a:lnTo>
                    <a:pt x="6545" y="2345"/>
                  </a:lnTo>
                  <a:lnTo>
                    <a:pt x="5836" y="2174"/>
                  </a:lnTo>
                  <a:lnTo>
                    <a:pt x="5146" y="1994"/>
                  </a:lnTo>
                  <a:lnTo>
                    <a:pt x="4456" y="1800"/>
                  </a:lnTo>
                  <a:lnTo>
                    <a:pt x="3786" y="1584"/>
                  </a:lnTo>
                  <a:lnTo>
                    <a:pt x="3125" y="1359"/>
                  </a:lnTo>
                  <a:lnTo>
                    <a:pt x="2473" y="1120"/>
                  </a:lnTo>
                  <a:lnTo>
                    <a:pt x="2147" y="993"/>
                  </a:lnTo>
                  <a:lnTo>
                    <a:pt x="1831" y="859"/>
                  </a:lnTo>
                  <a:lnTo>
                    <a:pt x="1515" y="725"/>
                  </a:lnTo>
                  <a:lnTo>
                    <a:pt x="1208" y="590"/>
                  </a:lnTo>
                  <a:lnTo>
                    <a:pt x="902" y="448"/>
                  </a:lnTo>
                  <a:lnTo>
                    <a:pt x="595" y="306"/>
                  </a:lnTo>
                  <a:lnTo>
                    <a:pt x="298" y="1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703;p35">
              <a:extLst>
                <a:ext uri="{FF2B5EF4-FFF2-40B4-BE49-F238E27FC236}">
                  <a16:creationId xmlns:a16="http://schemas.microsoft.com/office/drawing/2014/main" id="{49BCF87C-EE63-2148-89B8-8CEDDE107210}"/>
                </a:ext>
              </a:extLst>
            </p:cNvPr>
            <p:cNvSpPr/>
            <p:nvPr/>
          </p:nvSpPr>
          <p:spPr>
            <a:xfrm>
              <a:off x="-8284775" y="976250"/>
              <a:ext cx="184475" cy="188825"/>
            </a:xfrm>
            <a:custGeom>
              <a:avLst/>
              <a:gdLst/>
              <a:ahLst/>
              <a:cxnLst/>
              <a:rect l="l" t="t" r="r" b="b"/>
              <a:pathLst>
                <a:path w="7379" h="7553" extrusionOk="0">
                  <a:moveTo>
                    <a:pt x="3968" y="1"/>
                  </a:moveTo>
                  <a:lnTo>
                    <a:pt x="3680" y="16"/>
                  </a:lnTo>
                  <a:lnTo>
                    <a:pt x="3383" y="31"/>
                  </a:lnTo>
                  <a:lnTo>
                    <a:pt x="3096" y="61"/>
                  </a:lnTo>
                  <a:lnTo>
                    <a:pt x="2799" y="91"/>
                  </a:lnTo>
                  <a:lnTo>
                    <a:pt x="2511" y="135"/>
                  </a:lnTo>
                  <a:lnTo>
                    <a:pt x="2214" y="180"/>
                  </a:lnTo>
                  <a:lnTo>
                    <a:pt x="1917" y="233"/>
                  </a:lnTo>
                  <a:lnTo>
                    <a:pt x="1630" y="285"/>
                  </a:lnTo>
                  <a:lnTo>
                    <a:pt x="1064" y="404"/>
                  </a:lnTo>
                  <a:lnTo>
                    <a:pt x="518" y="539"/>
                  </a:lnTo>
                  <a:lnTo>
                    <a:pt x="1" y="673"/>
                  </a:lnTo>
                  <a:lnTo>
                    <a:pt x="384" y="2391"/>
                  </a:lnTo>
                  <a:lnTo>
                    <a:pt x="566" y="3250"/>
                  </a:lnTo>
                  <a:lnTo>
                    <a:pt x="748" y="4102"/>
                  </a:lnTo>
                  <a:lnTo>
                    <a:pt x="921" y="4961"/>
                  </a:lnTo>
                  <a:lnTo>
                    <a:pt x="1074" y="5820"/>
                  </a:lnTo>
                  <a:lnTo>
                    <a:pt x="1227" y="6686"/>
                  </a:lnTo>
                  <a:lnTo>
                    <a:pt x="1371" y="7552"/>
                  </a:lnTo>
                  <a:lnTo>
                    <a:pt x="1706" y="7358"/>
                  </a:lnTo>
                  <a:lnTo>
                    <a:pt x="2042" y="7164"/>
                  </a:lnTo>
                  <a:lnTo>
                    <a:pt x="2387" y="6977"/>
                  </a:lnTo>
                  <a:lnTo>
                    <a:pt x="2732" y="6798"/>
                  </a:lnTo>
                  <a:lnTo>
                    <a:pt x="3086" y="6626"/>
                  </a:lnTo>
                  <a:lnTo>
                    <a:pt x="3450" y="6454"/>
                  </a:lnTo>
                  <a:lnTo>
                    <a:pt x="3814" y="6290"/>
                  </a:lnTo>
                  <a:lnTo>
                    <a:pt x="4178" y="6126"/>
                  </a:lnTo>
                  <a:lnTo>
                    <a:pt x="4552" y="5976"/>
                  </a:lnTo>
                  <a:lnTo>
                    <a:pt x="4935" y="5827"/>
                  </a:lnTo>
                  <a:lnTo>
                    <a:pt x="5309" y="5678"/>
                  </a:lnTo>
                  <a:lnTo>
                    <a:pt x="5702" y="5543"/>
                  </a:lnTo>
                  <a:lnTo>
                    <a:pt x="6085" y="5409"/>
                  </a:lnTo>
                  <a:lnTo>
                    <a:pt x="6478" y="5282"/>
                  </a:lnTo>
                  <a:lnTo>
                    <a:pt x="6881" y="5162"/>
                  </a:lnTo>
                  <a:lnTo>
                    <a:pt x="7283" y="5043"/>
                  </a:lnTo>
                  <a:lnTo>
                    <a:pt x="7254" y="4863"/>
                  </a:lnTo>
                  <a:lnTo>
                    <a:pt x="7245" y="4677"/>
                  </a:lnTo>
                  <a:lnTo>
                    <a:pt x="7235" y="4497"/>
                  </a:lnTo>
                  <a:lnTo>
                    <a:pt x="7245" y="4311"/>
                  </a:lnTo>
                  <a:lnTo>
                    <a:pt x="7264" y="3937"/>
                  </a:lnTo>
                  <a:lnTo>
                    <a:pt x="7302" y="3564"/>
                  </a:lnTo>
                  <a:lnTo>
                    <a:pt x="7340" y="3175"/>
                  </a:lnTo>
                  <a:lnTo>
                    <a:pt x="7369" y="2787"/>
                  </a:lnTo>
                  <a:lnTo>
                    <a:pt x="7379" y="2585"/>
                  </a:lnTo>
                  <a:lnTo>
                    <a:pt x="7369" y="2384"/>
                  </a:lnTo>
                  <a:lnTo>
                    <a:pt x="7360" y="2182"/>
                  </a:lnTo>
                  <a:lnTo>
                    <a:pt x="7331" y="1980"/>
                  </a:lnTo>
                  <a:lnTo>
                    <a:pt x="7312" y="1853"/>
                  </a:lnTo>
                  <a:lnTo>
                    <a:pt x="7283" y="1726"/>
                  </a:lnTo>
                  <a:lnTo>
                    <a:pt x="7254" y="1614"/>
                  </a:lnTo>
                  <a:lnTo>
                    <a:pt x="7216" y="1502"/>
                  </a:lnTo>
                  <a:lnTo>
                    <a:pt x="7178" y="1390"/>
                  </a:lnTo>
                  <a:lnTo>
                    <a:pt x="7130" y="1286"/>
                  </a:lnTo>
                  <a:lnTo>
                    <a:pt x="7072" y="1189"/>
                  </a:lnTo>
                  <a:lnTo>
                    <a:pt x="7015" y="1091"/>
                  </a:lnTo>
                  <a:lnTo>
                    <a:pt x="6957" y="1002"/>
                  </a:lnTo>
                  <a:lnTo>
                    <a:pt x="6890" y="920"/>
                  </a:lnTo>
                  <a:lnTo>
                    <a:pt x="6813" y="838"/>
                  </a:lnTo>
                  <a:lnTo>
                    <a:pt x="6746" y="763"/>
                  </a:lnTo>
                  <a:lnTo>
                    <a:pt x="6660" y="688"/>
                  </a:lnTo>
                  <a:lnTo>
                    <a:pt x="6583" y="621"/>
                  </a:lnTo>
                  <a:lnTo>
                    <a:pt x="6488" y="561"/>
                  </a:lnTo>
                  <a:lnTo>
                    <a:pt x="6401" y="501"/>
                  </a:lnTo>
                  <a:lnTo>
                    <a:pt x="6306" y="442"/>
                  </a:lnTo>
                  <a:lnTo>
                    <a:pt x="6210" y="389"/>
                  </a:lnTo>
                  <a:lnTo>
                    <a:pt x="5999" y="300"/>
                  </a:lnTo>
                  <a:lnTo>
                    <a:pt x="5779" y="218"/>
                  </a:lnTo>
                  <a:lnTo>
                    <a:pt x="5549" y="150"/>
                  </a:lnTo>
                  <a:lnTo>
                    <a:pt x="5299" y="98"/>
                  </a:lnTo>
                  <a:lnTo>
                    <a:pt x="5050" y="61"/>
                  </a:lnTo>
                  <a:lnTo>
                    <a:pt x="4792" y="31"/>
                  </a:lnTo>
                  <a:lnTo>
                    <a:pt x="4523" y="8"/>
                  </a:lnTo>
                  <a:lnTo>
                    <a:pt x="424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1479;p94">
            <a:extLst>
              <a:ext uri="{FF2B5EF4-FFF2-40B4-BE49-F238E27FC236}">
                <a16:creationId xmlns:a16="http://schemas.microsoft.com/office/drawing/2014/main" id="{AAD2E9DF-B317-40D0-9F35-3E36E32FC897}"/>
              </a:ext>
            </a:extLst>
          </p:cNvPr>
          <p:cNvSpPr/>
          <p:nvPr/>
        </p:nvSpPr>
        <p:spPr>
          <a:xfrm rot="11950763">
            <a:off x="185928" y="140164"/>
            <a:ext cx="800773" cy="785152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3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778;p36">
            <a:extLst>
              <a:ext uri="{FF2B5EF4-FFF2-40B4-BE49-F238E27FC236}">
                <a16:creationId xmlns:a16="http://schemas.microsoft.com/office/drawing/2014/main" id="{DB521327-45B2-4CF4-B87D-47C257A559E2}"/>
              </a:ext>
            </a:extLst>
          </p:cNvPr>
          <p:cNvSpPr/>
          <p:nvPr/>
        </p:nvSpPr>
        <p:spPr>
          <a:xfrm rot="-3704814">
            <a:off x="1241190" y="289563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779;p36">
            <a:extLst>
              <a:ext uri="{FF2B5EF4-FFF2-40B4-BE49-F238E27FC236}">
                <a16:creationId xmlns:a16="http://schemas.microsoft.com/office/drawing/2014/main" id="{B8BC963C-26CC-4CC9-8DDD-4B844FFCD7F6}"/>
              </a:ext>
            </a:extLst>
          </p:cNvPr>
          <p:cNvSpPr/>
          <p:nvPr/>
        </p:nvSpPr>
        <p:spPr>
          <a:xfrm rot="-6080102">
            <a:off x="849113" y="249121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780;p36">
            <a:extLst>
              <a:ext uri="{FF2B5EF4-FFF2-40B4-BE49-F238E27FC236}">
                <a16:creationId xmlns:a16="http://schemas.microsoft.com/office/drawing/2014/main" id="{BAA0C36E-2E9F-4CD4-96CE-66836A3E5FB8}"/>
              </a:ext>
            </a:extLst>
          </p:cNvPr>
          <p:cNvSpPr/>
          <p:nvPr/>
        </p:nvSpPr>
        <p:spPr>
          <a:xfrm rot="-8100000">
            <a:off x="490940" y="289548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778;p36">
            <a:extLst>
              <a:ext uri="{FF2B5EF4-FFF2-40B4-BE49-F238E27FC236}">
                <a16:creationId xmlns:a16="http://schemas.microsoft.com/office/drawing/2014/main" id="{FC4B9E39-FFE5-4C16-89CE-83344DFBEAAB}"/>
              </a:ext>
            </a:extLst>
          </p:cNvPr>
          <p:cNvSpPr/>
          <p:nvPr/>
        </p:nvSpPr>
        <p:spPr>
          <a:xfrm rot="6781130">
            <a:off x="8134877" y="3257917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779;p36">
            <a:extLst>
              <a:ext uri="{FF2B5EF4-FFF2-40B4-BE49-F238E27FC236}">
                <a16:creationId xmlns:a16="http://schemas.microsoft.com/office/drawing/2014/main" id="{46EAB8E6-09C5-4458-AF1B-D34220F0ACED}"/>
              </a:ext>
            </a:extLst>
          </p:cNvPr>
          <p:cNvSpPr/>
          <p:nvPr/>
        </p:nvSpPr>
        <p:spPr>
          <a:xfrm rot="4405842">
            <a:off x="7742800" y="2853495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780;p36">
            <a:extLst>
              <a:ext uri="{FF2B5EF4-FFF2-40B4-BE49-F238E27FC236}">
                <a16:creationId xmlns:a16="http://schemas.microsoft.com/office/drawing/2014/main" id="{3B9F21E7-C01A-474E-BFF5-B8F3EB022B71}"/>
              </a:ext>
            </a:extLst>
          </p:cNvPr>
          <p:cNvSpPr/>
          <p:nvPr/>
        </p:nvSpPr>
        <p:spPr>
          <a:xfrm rot="2385944">
            <a:off x="7384627" y="3257765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6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136C0C9-D15E-D14C-B80C-FF15C648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PD vs MPC – computational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120715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8.131⋅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2.189⋅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2.546⋅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1.951⋅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2.534⋅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6.131⋅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5.418⋅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6.082⋅</m:t>
                                </m:r>
                                <m:sSup>
                                  <m:sSup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3">
                <a:extLst>
                  <a:ext uri="{FF2B5EF4-FFF2-40B4-BE49-F238E27FC236}">
                    <a16:creationId xmlns:a16="http://schemas.microsoft.com/office/drawing/2014/main" id="{0BF7AF60-7BC4-48B8-AD4D-05E7E7A4B8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7120715"/>
                  </p:ext>
                </p:extLst>
              </p:nvPr>
            </p:nvGraphicFramePr>
            <p:xfrm>
              <a:off x="1447160" y="2913348"/>
              <a:ext cx="6096000" cy="111252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219200">
                      <a:extLst>
                        <a:ext uri="{9D8B030D-6E8A-4147-A177-3AD203B41FA5}">
                          <a16:colId xmlns:a16="http://schemas.microsoft.com/office/drawing/2014/main" val="1330338833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243775547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4024081839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3103365996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8447759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Mean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Std dev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Max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bg1">
                                  <a:lumMod val="25000"/>
                                </a:schemeClr>
                              </a:solidFill>
                            </a:rPr>
                            <a:t>Total time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69199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PD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100000" r="-301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100000" r="-1995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100000" r="-1005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100000" r="-5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22528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MPC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500" t="-203279" r="-3010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502" t="-203279" r="-199502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000" t="-203279" r="-100500" b="-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1000" t="-203279" r="-500" b="-16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3265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027999-5F8A-424C-8E04-1E8E54F191D3}"/>
              </a:ext>
            </a:extLst>
          </p:cNvPr>
          <p:cNvSpPr txBox="1"/>
          <p:nvPr/>
        </p:nvSpPr>
        <p:spPr>
          <a:xfrm>
            <a:off x="1447160" y="4171662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MPC is </a:t>
            </a:r>
            <a:r>
              <a:rPr lang="en-US" b="1" i="1">
                <a:solidFill>
                  <a:srgbClr val="0070C0"/>
                </a:solidFill>
              </a:rPr>
              <a:t>slower</a:t>
            </a:r>
            <a:r>
              <a:rPr lang="en-US"/>
              <a:t> than PD controller!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582DCE-ACD4-470E-8FF9-95F306A42A5D}"/>
              </a:ext>
            </a:extLst>
          </p:cNvPr>
          <p:cNvSpPr txBox="1"/>
          <p:nvPr/>
        </p:nvSpPr>
        <p:spPr>
          <a:xfrm>
            <a:off x="1298602" y="1174889"/>
            <a:ext cx="6623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/>
              <a:t>We want to compare the computational times for the two controllers considering:</a:t>
            </a:r>
          </a:p>
          <a:p>
            <a:pPr algn="just"/>
            <a:endParaRPr lang="en-US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Mean time</a:t>
            </a:r>
            <a:r>
              <a:rPr lang="en-US"/>
              <a:t>: mean time value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Std dev</a:t>
            </a:r>
            <a:r>
              <a:rPr lang="en-US"/>
              <a:t>: standard deviation among all the iterations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Max time</a:t>
            </a:r>
            <a:r>
              <a:rPr lang="en-US"/>
              <a:t>: time that the slowest iteration needs to finish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Total time</a:t>
            </a:r>
            <a:r>
              <a:rPr lang="en-US"/>
              <a:t>: time needed to execute 12 s of simulation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DE26FE5-33D3-B84A-BC15-32B7D1A28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102" y="1561789"/>
            <a:ext cx="1385923" cy="1158614"/>
          </a:xfrm>
          <a:prstGeom prst="rect">
            <a:avLst/>
          </a:prstGeom>
        </p:spPr>
      </p:pic>
      <p:grpSp>
        <p:nvGrpSpPr>
          <p:cNvPr id="13" name="Google Shape;11873;p95">
            <a:extLst>
              <a:ext uri="{FF2B5EF4-FFF2-40B4-BE49-F238E27FC236}">
                <a16:creationId xmlns:a16="http://schemas.microsoft.com/office/drawing/2014/main" id="{BA2A4E9E-4BEE-4593-8D32-59FCA2985603}"/>
              </a:ext>
            </a:extLst>
          </p:cNvPr>
          <p:cNvGrpSpPr/>
          <p:nvPr/>
        </p:nvGrpSpPr>
        <p:grpSpPr>
          <a:xfrm>
            <a:off x="291953" y="242097"/>
            <a:ext cx="842044" cy="864404"/>
            <a:chOff x="-49786250" y="2316650"/>
            <a:chExt cx="300900" cy="299450"/>
          </a:xfrm>
          <a:solidFill>
            <a:schemeClr val="accent3">
              <a:lumMod val="25000"/>
            </a:schemeClr>
          </a:solidFill>
        </p:grpSpPr>
        <p:sp>
          <p:nvSpPr>
            <p:cNvPr id="14" name="Google Shape;11874;p95">
              <a:extLst>
                <a:ext uri="{FF2B5EF4-FFF2-40B4-BE49-F238E27FC236}">
                  <a16:creationId xmlns:a16="http://schemas.microsoft.com/office/drawing/2014/main" id="{63DE5D63-DFEA-4A11-B599-D65E0752669F}"/>
                </a:ext>
              </a:extLst>
            </p:cNvPr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875;p95">
              <a:extLst>
                <a:ext uri="{FF2B5EF4-FFF2-40B4-BE49-F238E27FC236}">
                  <a16:creationId xmlns:a16="http://schemas.microsoft.com/office/drawing/2014/main" id="{6F1027B8-2FA7-4381-9CC9-75D362AE3D77}"/>
                </a:ext>
              </a:extLst>
            </p:cNvPr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876;p95">
              <a:extLst>
                <a:ext uri="{FF2B5EF4-FFF2-40B4-BE49-F238E27FC236}">
                  <a16:creationId xmlns:a16="http://schemas.microsoft.com/office/drawing/2014/main" id="{55204F1C-D08E-4DDD-9467-E189D1ACE63A}"/>
                </a:ext>
              </a:extLst>
            </p:cNvPr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877;p95">
              <a:extLst>
                <a:ext uri="{FF2B5EF4-FFF2-40B4-BE49-F238E27FC236}">
                  <a16:creationId xmlns:a16="http://schemas.microsoft.com/office/drawing/2014/main" id="{F473B911-623E-4F0E-B1EA-AF565F07C9EB}"/>
                </a:ext>
              </a:extLst>
            </p:cNvPr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878;p95">
              <a:extLst>
                <a:ext uri="{FF2B5EF4-FFF2-40B4-BE49-F238E27FC236}">
                  <a16:creationId xmlns:a16="http://schemas.microsoft.com/office/drawing/2014/main" id="{D96C8B05-2CB1-49DD-839F-CC96BA6F56BD}"/>
                </a:ext>
              </a:extLst>
            </p:cNvPr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879;p95">
              <a:extLst>
                <a:ext uri="{FF2B5EF4-FFF2-40B4-BE49-F238E27FC236}">
                  <a16:creationId xmlns:a16="http://schemas.microsoft.com/office/drawing/2014/main" id="{CFD5C98B-CCAF-423E-A4BB-9B5B031CB62B}"/>
                </a:ext>
              </a:extLst>
            </p:cNvPr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880;p95">
              <a:extLst>
                <a:ext uri="{FF2B5EF4-FFF2-40B4-BE49-F238E27FC236}">
                  <a16:creationId xmlns:a16="http://schemas.microsoft.com/office/drawing/2014/main" id="{80DFA6A7-2C63-4034-AC63-C777F2B48E0A}"/>
                </a:ext>
              </a:extLst>
            </p:cNvPr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778;p36">
            <a:extLst>
              <a:ext uri="{FF2B5EF4-FFF2-40B4-BE49-F238E27FC236}">
                <a16:creationId xmlns:a16="http://schemas.microsoft.com/office/drawing/2014/main" id="{F8C04755-3F5F-4D7B-9AE4-8C7ABDE0240E}"/>
              </a:ext>
            </a:extLst>
          </p:cNvPr>
          <p:cNvSpPr/>
          <p:nvPr/>
        </p:nvSpPr>
        <p:spPr>
          <a:xfrm rot="14484370">
            <a:off x="883232" y="278438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779;p36">
            <a:extLst>
              <a:ext uri="{FF2B5EF4-FFF2-40B4-BE49-F238E27FC236}">
                <a16:creationId xmlns:a16="http://schemas.microsoft.com/office/drawing/2014/main" id="{76AF2B57-989B-4EF8-9F9D-D9201F668412}"/>
              </a:ext>
            </a:extLst>
          </p:cNvPr>
          <p:cNvSpPr/>
          <p:nvPr/>
        </p:nvSpPr>
        <p:spPr>
          <a:xfrm rot="13599057">
            <a:off x="581176" y="2990246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780;p36">
            <a:extLst>
              <a:ext uri="{FF2B5EF4-FFF2-40B4-BE49-F238E27FC236}">
                <a16:creationId xmlns:a16="http://schemas.microsoft.com/office/drawing/2014/main" id="{58249E3C-E13D-4EBE-96BF-5DEDE1B5F933}"/>
              </a:ext>
            </a:extLst>
          </p:cNvPr>
          <p:cNvSpPr/>
          <p:nvPr/>
        </p:nvSpPr>
        <p:spPr>
          <a:xfrm rot="10800000">
            <a:off x="364380" y="332159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94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Extension: noise on sensor’s reading</a:t>
            </a:r>
            <a:endParaRPr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5FB1D3-B815-43BB-A139-8E1C257A50E5}"/>
              </a:ext>
            </a:extLst>
          </p:cNvPr>
          <p:cNvSpPr txBox="1"/>
          <p:nvPr/>
        </p:nvSpPr>
        <p:spPr>
          <a:xfrm>
            <a:off x="1014292" y="1041995"/>
            <a:ext cx="71154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 added noise on sensor’s reading both on MPC and PD for the balancing phase.</a:t>
            </a:r>
          </a:p>
          <a:p>
            <a:pPr algn="ctr"/>
            <a:endParaRPr lang="en-US"/>
          </a:p>
          <a:p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690C38-76BB-477F-96B7-446ED52D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36613" y="1533211"/>
            <a:ext cx="3942419" cy="3026951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D64FF333-C3BD-47A2-B563-EE7E26ECF6C1}"/>
              </a:ext>
            </a:extLst>
          </p:cNvPr>
          <p:cNvSpPr/>
          <p:nvPr/>
        </p:nvSpPr>
        <p:spPr>
          <a:xfrm>
            <a:off x="414939" y="1590596"/>
            <a:ext cx="3742124" cy="2020901"/>
          </a:xfrm>
          <a:custGeom>
            <a:avLst/>
            <a:gdLst>
              <a:gd name="connsiteX0" fmla="*/ 0 w 3742124"/>
              <a:gd name="connsiteY0" fmla="*/ 336824 h 2020901"/>
              <a:gd name="connsiteX1" fmla="*/ 336824 w 3742124"/>
              <a:gd name="connsiteY1" fmla="*/ 0 h 2020901"/>
              <a:gd name="connsiteX2" fmla="*/ 889150 w 3742124"/>
              <a:gd name="connsiteY2" fmla="*/ 0 h 2020901"/>
              <a:gd name="connsiteX3" fmla="*/ 1502845 w 3742124"/>
              <a:gd name="connsiteY3" fmla="*/ 0 h 2020901"/>
              <a:gd name="connsiteX4" fmla="*/ 2147225 w 3742124"/>
              <a:gd name="connsiteY4" fmla="*/ 0 h 2020901"/>
              <a:gd name="connsiteX5" fmla="*/ 2699551 w 3742124"/>
              <a:gd name="connsiteY5" fmla="*/ 0 h 2020901"/>
              <a:gd name="connsiteX6" fmla="*/ 3405300 w 3742124"/>
              <a:gd name="connsiteY6" fmla="*/ 0 h 2020901"/>
              <a:gd name="connsiteX7" fmla="*/ 3742124 w 3742124"/>
              <a:gd name="connsiteY7" fmla="*/ 336824 h 2020901"/>
              <a:gd name="connsiteX8" fmla="*/ 3742124 w 3742124"/>
              <a:gd name="connsiteY8" fmla="*/ 996978 h 2020901"/>
              <a:gd name="connsiteX9" fmla="*/ 3742124 w 3742124"/>
              <a:gd name="connsiteY9" fmla="*/ 1684077 h 2020901"/>
              <a:gd name="connsiteX10" fmla="*/ 3405300 w 3742124"/>
              <a:gd name="connsiteY10" fmla="*/ 2020901 h 2020901"/>
              <a:gd name="connsiteX11" fmla="*/ 2822290 w 3742124"/>
              <a:gd name="connsiteY11" fmla="*/ 2020901 h 2020901"/>
              <a:gd name="connsiteX12" fmla="*/ 2147225 w 3742124"/>
              <a:gd name="connsiteY12" fmla="*/ 2020901 h 2020901"/>
              <a:gd name="connsiteX13" fmla="*/ 1472160 w 3742124"/>
              <a:gd name="connsiteY13" fmla="*/ 2020901 h 2020901"/>
              <a:gd name="connsiteX14" fmla="*/ 336824 w 3742124"/>
              <a:gd name="connsiteY14" fmla="*/ 2020901 h 2020901"/>
              <a:gd name="connsiteX15" fmla="*/ 0 w 3742124"/>
              <a:gd name="connsiteY15" fmla="*/ 1684077 h 2020901"/>
              <a:gd name="connsiteX16" fmla="*/ 0 w 3742124"/>
              <a:gd name="connsiteY16" fmla="*/ 1010451 h 2020901"/>
              <a:gd name="connsiteX17" fmla="*/ 0 w 3742124"/>
              <a:gd name="connsiteY17" fmla="*/ 336824 h 202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742124" h="2020901" fill="none" extrusionOk="0">
                <a:moveTo>
                  <a:pt x="0" y="336824"/>
                </a:moveTo>
                <a:cubicBezTo>
                  <a:pt x="-32414" y="126560"/>
                  <a:pt x="113779" y="-16889"/>
                  <a:pt x="336824" y="0"/>
                </a:cubicBezTo>
                <a:cubicBezTo>
                  <a:pt x="491170" y="-22153"/>
                  <a:pt x="741627" y="21722"/>
                  <a:pt x="889150" y="0"/>
                </a:cubicBezTo>
                <a:cubicBezTo>
                  <a:pt x="1036673" y="-21722"/>
                  <a:pt x="1300115" y="18514"/>
                  <a:pt x="1502845" y="0"/>
                </a:cubicBezTo>
                <a:cubicBezTo>
                  <a:pt x="1705576" y="-18514"/>
                  <a:pt x="2003433" y="30130"/>
                  <a:pt x="2147225" y="0"/>
                </a:cubicBezTo>
                <a:cubicBezTo>
                  <a:pt x="2291017" y="-30130"/>
                  <a:pt x="2474879" y="14265"/>
                  <a:pt x="2699551" y="0"/>
                </a:cubicBezTo>
                <a:cubicBezTo>
                  <a:pt x="2924223" y="-14265"/>
                  <a:pt x="3193359" y="25212"/>
                  <a:pt x="3405300" y="0"/>
                </a:cubicBezTo>
                <a:cubicBezTo>
                  <a:pt x="3584151" y="42431"/>
                  <a:pt x="3756709" y="123171"/>
                  <a:pt x="3742124" y="336824"/>
                </a:cubicBezTo>
                <a:cubicBezTo>
                  <a:pt x="3719392" y="595631"/>
                  <a:pt x="3771301" y="833023"/>
                  <a:pt x="3742124" y="996978"/>
                </a:cubicBezTo>
                <a:cubicBezTo>
                  <a:pt x="3712947" y="1160933"/>
                  <a:pt x="3768931" y="1530770"/>
                  <a:pt x="3742124" y="1684077"/>
                </a:cubicBezTo>
                <a:cubicBezTo>
                  <a:pt x="3702695" y="1863351"/>
                  <a:pt x="3617002" y="2026436"/>
                  <a:pt x="3405300" y="2020901"/>
                </a:cubicBezTo>
                <a:cubicBezTo>
                  <a:pt x="3286587" y="2041606"/>
                  <a:pt x="3026693" y="2027452"/>
                  <a:pt x="2822290" y="2020901"/>
                </a:cubicBezTo>
                <a:cubicBezTo>
                  <a:pt x="2617887" y="2014351"/>
                  <a:pt x="2359905" y="2050005"/>
                  <a:pt x="2147225" y="2020901"/>
                </a:cubicBezTo>
                <a:cubicBezTo>
                  <a:pt x="1934546" y="1991797"/>
                  <a:pt x="1766964" y="2044986"/>
                  <a:pt x="1472160" y="2020901"/>
                </a:cubicBezTo>
                <a:cubicBezTo>
                  <a:pt x="1177356" y="1996816"/>
                  <a:pt x="867429" y="2073875"/>
                  <a:pt x="336824" y="2020901"/>
                </a:cubicBezTo>
                <a:cubicBezTo>
                  <a:pt x="146964" y="1986839"/>
                  <a:pt x="27906" y="1899703"/>
                  <a:pt x="0" y="1684077"/>
                </a:cubicBezTo>
                <a:cubicBezTo>
                  <a:pt x="26197" y="1494083"/>
                  <a:pt x="-10542" y="1338355"/>
                  <a:pt x="0" y="1010451"/>
                </a:cubicBezTo>
                <a:cubicBezTo>
                  <a:pt x="10542" y="682547"/>
                  <a:pt x="21210" y="497822"/>
                  <a:pt x="0" y="336824"/>
                </a:cubicBezTo>
                <a:close/>
              </a:path>
              <a:path w="3742124" h="2020901" stroke="0" extrusionOk="0">
                <a:moveTo>
                  <a:pt x="0" y="336824"/>
                </a:moveTo>
                <a:cubicBezTo>
                  <a:pt x="-988" y="140203"/>
                  <a:pt x="192405" y="13511"/>
                  <a:pt x="336824" y="0"/>
                </a:cubicBezTo>
                <a:cubicBezTo>
                  <a:pt x="644460" y="31052"/>
                  <a:pt x="816431" y="14363"/>
                  <a:pt x="1011889" y="0"/>
                </a:cubicBezTo>
                <a:cubicBezTo>
                  <a:pt x="1207348" y="-14363"/>
                  <a:pt x="1424288" y="3492"/>
                  <a:pt x="1594899" y="0"/>
                </a:cubicBezTo>
                <a:cubicBezTo>
                  <a:pt x="1765510" y="-3492"/>
                  <a:pt x="1887375" y="-6988"/>
                  <a:pt x="2116540" y="0"/>
                </a:cubicBezTo>
                <a:cubicBezTo>
                  <a:pt x="2345705" y="6988"/>
                  <a:pt x="2579735" y="-19944"/>
                  <a:pt x="2699551" y="0"/>
                </a:cubicBezTo>
                <a:cubicBezTo>
                  <a:pt x="2819367" y="19944"/>
                  <a:pt x="3076069" y="-3595"/>
                  <a:pt x="3405300" y="0"/>
                </a:cubicBezTo>
                <a:cubicBezTo>
                  <a:pt x="3581843" y="-15370"/>
                  <a:pt x="3773327" y="153647"/>
                  <a:pt x="3742124" y="336824"/>
                </a:cubicBezTo>
                <a:cubicBezTo>
                  <a:pt x="3727276" y="631028"/>
                  <a:pt x="3739795" y="803042"/>
                  <a:pt x="3742124" y="1037396"/>
                </a:cubicBezTo>
                <a:cubicBezTo>
                  <a:pt x="3744453" y="1271750"/>
                  <a:pt x="3765815" y="1362938"/>
                  <a:pt x="3742124" y="1684077"/>
                </a:cubicBezTo>
                <a:cubicBezTo>
                  <a:pt x="3743016" y="1865025"/>
                  <a:pt x="3589146" y="2033674"/>
                  <a:pt x="3405300" y="2020901"/>
                </a:cubicBezTo>
                <a:cubicBezTo>
                  <a:pt x="3195027" y="2031719"/>
                  <a:pt x="2926247" y="2004022"/>
                  <a:pt x="2791605" y="2020901"/>
                </a:cubicBezTo>
                <a:cubicBezTo>
                  <a:pt x="2656963" y="2037780"/>
                  <a:pt x="2338956" y="2048353"/>
                  <a:pt x="2116540" y="2020901"/>
                </a:cubicBezTo>
                <a:cubicBezTo>
                  <a:pt x="1894125" y="1993449"/>
                  <a:pt x="1740878" y="2020191"/>
                  <a:pt x="1502845" y="2020901"/>
                </a:cubicBezTo>
                <a:cubicBezTo>
                  <a:pt x="1264813" y="2021611"/>
                  <a:pt x="1154206" y="1994674"/>
                  <a:pt x="950519" y="2020901"/>
                </a:cubicBezTo>
                <a:cubicBezTo>
                  <a:pt x="746832" y="2047128"/>
                  <a:pt x="608310" y="2034743"/>
                  <a:pt x="336824" y="2020901"/>
                </a:cubicBezTo>
                <a:cubicBezTo>
                  <a:pt x="160018" y="1994453"/>
                  <a:pt x="-17273" y="1855585"/>
                  <a:pt x="0" y="1684077"/>
                </a:cubicBezTo>
                <a:cubicBezTo>
                  <a:pt x="11820" y="1437140"/>
                  <a:pt x="29366" y="1240985"/>
                  <a:pt x="0" y="1010451"/>
                </a:cubicBezTo>
                <a:cubicBezTo>
                  <a:pt x="-29366" y="779917"/>
                  <a:pt x="3459" y="617901"/>
                  <a:pt x="0" y="336824"/>
                </a:cubicBezTo>
                <a:close/>
              </a:path>
            </a:pathLst>
          </a:custGeom>
          <a:solidFill>
            <a:srgbClr val="EBCAB3"/>
          </a:solidFill>
          <a:ln>
            <a:extLst>
              <a:ext uri="{C807C97D-BFC1-408E-A445-0C87EB9F89A2}">
                <ask:lineSketchStyleProps xmlns:ask="http://schemas.microsoft.com/office/drawing/2018/sketchyshapes" sd="2632982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/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Sensor reading at each step is: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𝑟𝑒𝑎𝑑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algn="ctr"/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Noise varies in range 0-0.4 with a step size 0.02.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/>
                  <a:t>For each value of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/>
                  <a:t> we run 40 experiments.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058E1AB-34A6-4B34-B0E3-132762A52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23" y="1705857"/>
                <a:ext cx="3634548" cy="1815882"/>
              </a:xfrm>
              <a:prstGeom prst="rect">
                <a:avLst/>
              </a:prstGeom>
              <a:blipFill>
                <a:blip r:embed="rId4"/>
                <a:stretch>
                  <a:fillRect l="-336" t="-671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29622E1-7E99-42DC-921D-5BF23ECD4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08929">
            <a:off x="-306108" y="-6867"/>
            <a:ext cx="1606686" cy="1181387"/>
          </a:xfrm>
          <a:prstGeom prst="rect">
            <a:avLst/>
          </a:prstGeom>
        </p:spPr>
      </p:pic>
      <p:grpSp>
        <p:nvGrpSpPr>
          <p:cNvPr id="113" name="Google Shape;10486;p91">
            <a:extLst>
              <a:ext uri="{FF2B5EF4-FFF2-40B4-BE49-F238E27FC236}">
                <a16:creationId xmlns:a16="http://schemas.microsoft.com/office/drawing/2014/main" id="{B9644461-6978-4E47-A0DB-98661D7017D0}"/>
              </a:ext>
            </a:extLst>
          </p:cNvPr>
          <p:cNvGrpSpPr/>
          <p:nvPr/>
        </p:nvGrpSpPr>
        <p:grpSpPr>
          <a:xfrm>
            <a:off x="2843115" y="3993270"/>
            <a:ext cx="1443505" cy="1410410"/>
            <a:chOff x="2676100" y="832575"/>
            <a:chExt cx="483125" cy="483125"/>
          </a:xfrm>
          <a:solidFill>
            <a:schemeClr val="bg1">
              <a:lumMod val="75000"/>
            </a:schemeClr>
          </a:solidFill>
        </p:grpSpPr>
        <p:sp>
          <p:nvSpPr>
            <p:cNvPr id="114" name="Google Shape;10487;p91">
              <a:extLst>
                <a:ext uri="{FF2B5EF4-FFF2-40B4-BE49-F238E27FC236}">
                  <a16:creationId xmlns:a16="http://schemas.microsoft.com/office/drawing/2014/main" id="{D5DED3B8-7E24-453C-84E6-DC3EA971CD76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10488;p91">
              <a:extLst>
                <a:ext uri="{FF2B5EF4-FFF2-40B4-BE49-F238E27FC236}">
                  <a16:creationId xmlns:a16="http://schemas.microsoft.com/office/drawing/2014/main" id="{AED0E623-8C53-42DB-A57A-FFC2DA20303D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0489;p91">
              <a:extLst>
                <a:ext uri="{FF2B5EF4-FFF2-40B4-BE49-F238E27FC236}">
                  <a16:creationId xmlns:a16="http://schemas.microsoft.com/office/drawing/2014/main" id="{7B76324C-630A-4AB0-AF69-5BC8C279964D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10486;p91">
            <a:extLst>
              <a:ext uri="{FF2B5EF4-FFF2-40B4-BE49-F238E27FC236}">
                <a16:creationId xmlns:a16="http://schemas.microsoft.com/office/drawing/2014/main" id="{E497E74E-4657-469A-90E5-0EC3A170C8FA}"/>
              </a:ext>
            </a:extLst>
          </p:cNvPr>
          <p:cNvGrpSpPr/>
          <p:nvPr/>
        </p:nvGrpSpPr>
        <p:grpSpPr>
          <a:xfrm>
            <a:off x="1661167" y="4404744"/>
            <a:ext cx="1269493" cy="1166004"/>
            <a:chOff x="2676100" y="832575"/>
            <a:chExt cx="483125" cy="483125"/>
          </a:xfrm>
          <a:solidFill>
            <a:schemeClr val="bg1">
              <a:lumMod val="90000"/>
            </a:schemeClr>
          </a:solidFill>
        </p:grpSpPr>
        <p:sp>
          <p:nvSpPr>
            <p:cNvPr id="118" name="Google Shape;10487;p91">
              <a:extLst>
                <a:ext uri="{FF2B5EF4-FFF2-40B4-BE49-F238E27FC236}">
                  <a16:creationId xmlns:a16="http://schemas.microsoft.com/office/drawing/2014/main" id="{4E0745C5-DB67-4669-ACCD-183BA700BAC8}"/>
                </a:ext>
              </a:extLst>
            </p:cNvPr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9" name="Google Shape;10488;p91">
              <a:extLst>
                <a:ext uri="{FF2B5EF4-FFF2-40B4-BE49-F238E27FC236}">
                  <a16:creationId xmlns:a16="http://schemas.microsoft.com/office/drawing/2014/main" id="{213DD09A-5452-4E63-8F9D-3A1A33601C66}"/>
                </a:ext>
              </a:extLst>
            </p:cNvPr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" name="Google Shape;10489;p91">
              <a:extLst>
                <a:ext uri="{FF2B5EF4-FFF2-40B4-BE49-F238E27FC236}">
                  <a16:creationId xmlns:a16="http://schemas.microsoft.com/office/drawing/2014/main" id="{D8C56159-6842-40C6-9818-30A4266E4B40}"/>
                </a:ext>
              </a:extLst>
            </p:cNvPr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22;p37">
            <a:extLst>
              <a:ext uri="{FF2B5EF4-FFF2-40B4-BE49-F238E27FC236}">
                <a16:creationId xmlns:a16="http://schemas.microsoft.com/office/drawing/2014/main" id="{735CE106-2CCC-4564-A4FB-C5BF05751C5D}"/>
              </a:ext>
            </a:extLst>
          </p:cNvPr>
          <p:cNvSpPr/>
          <p:nvPr/>
        </p:nvSpPr>
        <p:spPr>
          <a:xfrm>
            <a:off x="4434220" y="303784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7"/>
          <p:cNvSpPr/>
          <p:nvPr/>
        </p:nvSpPr>
        <p:spPr>
          <a:xfrm>
            <a:off x="4327924" y="109843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7"/>
          <p:cNvSpPr/>
          <p:nvPr/>
        </p:nvSpPr>
        <p:spPr>
          <a:xfrm>
            <a:off x="4412448" y="2078624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7"/>
          <p:cNvSpPr/>
          <p:nvPr/>
        </p:nvSpPr>
        <p:spPr>
          <a:xfrm>
            <a:off x="4435500" y="4011627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4304872" y="133606"/>
            <a:ext cx="3995400" cy="790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 idx="15"/>
          </p:nvPr>
        </p:nvSpPr>
        <p:spPr>
          <a:xfrm>
            <a:off x="580225" y="1994250"/>
            <a:ext cx="26871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>
            <a:off x="2379782" y="871029"/>
            <a:ext cx="1299012" cy="3387727"/>
          </a:xfrm>
          <a:custGeom>
            <a:avLst/>
            <a:gdLst/>
            <a:ahLst/>
            <a:cxnLst/>
            <a:rect l="l" t="t" r="r" b="b"/>
            <a:pathLst>
              <a:path w="15892" h="31782" fill="none" extrusionOk="0">
                <a:moveTo>
                  <a:pt x="1" y="1"/>
                </a:moveTo>
                <a:cubicBezTo>
                  <a:pt x="8768" y="1"/>
                  <a:pt x="15891" y="7110"/>
                  <a:pt x="15891" y="15891"/>
                </a:cubicBezTo>
                <a:cubicBezTo>
                  <a:pt x="15891" y="24659"/>
                  <a:pt x="8768" y="31782"/>
                  <a:pt x="1" y="31782"/>
                </a:cubicBezTo>
              </a:path>
            </a:pathLst>
          </a:custGeom>
          <a:noFill/>
          <a:ln w="33150" cap="flat" cmpd="sng">
            <a:solidFill>
              <a:schemeClr val="dk1"/>
            </a:solidFill>
            <a:prstDash val="solid"/>
            <a:miter lim="1326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080825" y="3767771"/>
            <a:ext cx="2050931" cy="1132692"/>
            <a:chOff x="3080825" y="3429675"/>
            <a:chExt cx="2050931" cy="1132692"/>
          </a:xfrm>
        </p:grpSpPr>
        <p:sp>
          <p:nvSpPr>
            <p:cNvPr id="328" name="Google Shape;328;p37"/>
            <p:cNvSpPr/>
            <p:nvPr/>
          </p:nvSpPr>
          <p:spPr>
            <a:xfrm>
              <a:off x="4231600" y="368307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29" name="Google Shape;329;p37"/>
            <p:cNvCxnSpPr/>
            <p:nvPr/>
          </p:nvCxnSpPr>
          <p:spPr>
            <a:xfrm rot="10800000">
              <a:off x="3176225" y="3524898"/>
              <a:ext cx="1099200" cy="596400"/>
            </a:xfrm>
            <a:prstGeom prst="bentConnector3">
              <a:avLst>
                <a:gd name="adj1" fmla="val 4133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0" name="Google Shape;330;p37"/>
            <p:cNvSpPr/>
            <p:nvPr/>
          </p:nvSpPr>
          <p:spPr>
            <a:xfrm>
              <a:off x="3080825" y="3429675"/>
              <a:ext cx="186600" cy="1866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37"/>
          <p:cNvGrpSpPr/>
          <p:nvPr/>
        </p:nvGrpSpPr>
        <p:grpSpPr>
          <a:xfrm>
            <a:off x="3554539" y="2034376"/>
            <a:ext cx="1531113" cy="879296"/>
            <a:chOff x="3600643" y="2649096"/>
            <a:chExt cx="1531113" cy="879296"/>
          </a:xfrm>
          <a:solidFill>
            <a:schemeClr val="bg1">
              <a:lumMod val="50000"/>
            </a:schemeClr>
          </a:solidFill>
        </p:grpSpPr>
        <p:sp>
          <p:nvSpPr>
            <p:cNvPr id="332" name="Google Shape;332;p37"/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grp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3" name="Google Shape;333;p37"/>
            <p:cNvCxnSpPr>
              <a:cxnSpLocks/>
            </p:cNvCxnSpPr>
            <p:nvPr/>
          </p:nvCxnSpPr>
          <p:spPr>
            <a:xfrm flipH="1">
              <a:off x="3711361" y="3082848"/>
              <a:ext cx="543291" cy="0"/>
            </a:xfrm>
            <a:prstGeom prst="straightConnector1">
              <a:avLst/>
            </a:pr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4" name="Google Shape;334;p37"/>
            <p:cNvSpPr/>
            <p:nvPr/>
          </p:nvSpPr>
          <p:spPr>
            <a:xfrm>
              <a:off x="3600643" y="2993013"/>
              <a:ext cx="186600" cy="186600"/>
            </a:xfrm>
            <a:prstGeom prst="ellipse">
              <a:avLst/>
            </a:prstGeom>
            <a:grp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37"/>
          <p:cNvGrpSpPr/>
          <p:nvPr/>
        </p:nvGrpSpPr>
        <p:grpSpPr>
          <a:xfrm>
            <a:off x="3285599" y="1054189"/>
            <a:ext cx="1738581" cy="879296"/>
            <a:chOff x="3393175" y="1615121"/>
            <a:chExt cx="1738581" cy="879296"/>
          </a:xfrm>
        </p:grpSpPr>
        <p:sp>
          <p:nvSpPr>
            <p:cNvPr id="336" name="Google Shape;336;p37"/>
            <p:cNvSpPr/>
            <p:nvPr/>
          </p:nvSpPr>
          <p:spPr>
            <a:xfrm>
              <a:off x="4231600" y="1615121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337" name="Google Shape;337;p37"/>
            <p:cNvCxnSpPr/>
            <p:nvPr/>
          </p:nvCxnSpPr>
          <p:spPr>
            <a:xfrm rot="10800000">
              <a:off x="3504725" y="2052525"/>
              <a:ext cx="7707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" name="Google Shape;338;p37"/>
            <p:cNvSpPr/>
            <p:nvPr/>
          </p:nvSpPr>
          <p:spPr>
            <a:xfrm>
              <a:off x="3393175" y="1961463"/>
              <a:ext cx="186600" cy="18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37"/>
          <p:cNvGrpSpPr/>
          <p:nvPr/>
        </p:nvGrpSpPr>
        <p:grpSpPr>
          <a:xfrm>
            <a:off x="2950197" y="112409"/>
            <a:ext cx="2050931" cy="1077409"/>
            <a:chOff x="3080825" y="581133"/>
            <a:chExt cx="2050931" cy="1077409"/>
          </a:xfrm>
        </p:grpSpPr>
        <p:grpSp>
          <p:nvGrpSpPr>
            <p:cNvPr id="340" name="Google Shape;340;p37"/>
            <p:cNvGrpSpPr/>
            <p:nvPr/>
          </p:nvGrpSpPr>
          <p:grpSpPr>
            <a:xfrm>
              <a:off x="3109325" y="581133"/>
              <a:ext cx="2022431" cy="982568"/>
              <a:chOff x="3109325" y="581133"/>
              <a:chExt cx="2022431" cy="982568"/>
            </a:xfrm>
          </p:grpSpPr>
          <p:sp>
            <p:nvSpPr>
              <p:cNvPr id="341" name="Google Shape;341;p37"/>
              <p:cNvSpPr/>
              <p:nvPr/>
            </p:nvSpPr>
            <p:spPr>
              <a:xfrm>
                <a:off x="4231600" y="581133"/>
                <a:ext cx="900156" cy="879296"/>
              </a:xfrm>
              <a:custGeom>
                <a:avLst/>
                <a:gdLst/>
                <a:ahLst/>
                <a:cxnLst/>
                <a:rect l="l" t="t" r="r" b="b"/>
                <a:pathLst>
                  <a:path w="27230" h="26599" extrusionOk="0">
                    <a:moveTo>
                      <a:pt x="13614" y="0"/>
                    </a:moveTo>
                    <a:cubicBezTo>
                      <a:pt x="12791" y="0"/>
                      <a:pt x="11966" y="316"/>
                      <a:pt x="11335" y="947"/>
                    </a:cubicBezTo>
                    <a:lnTo>
                      <a:pt x="1262" y="11019"/>
                    </a:lnTo>
                    <a:cubicBezTo>
                      <a:pt x="0" y="12281"/>
                      <a:pt x="0" y="14317"/>
                      <a:pt x="1262" y="15567"/>
                    </a:cubicBezTo>
                    <a:lnTo>
                      <a:pt x="11335" y="25652"/>
                    </a:lnTo>
                    <a:cubicBezTo>
                      <a:pt x="11966" y="26283"/>
                      <a:pt x="12791" y="26599"/>
                      <a:pt x="13614" y="26599"/>
                    </a:cubicBezTo>
                    <a:cubicBezTo>
                      <a:pt x="14437" y="26599"/>
                      <a:pt x="15258" y="26283"/>
                      <a:pt x="15883" y="25652"/>
                    </a:cubicBezTo>
                    <a:lnTo>
                      <a:pt x="25968" y="15567"/>
                    </a:lnTo>
                    <a:cubicBezTo>
                      <a:pt x="27230" y="14317"/>
                      <a:pt x="27230" y="12281"/>
                      <a:pt x="25968" y="11019"/>
                    </a:cubicBezTo>
                    <a:lnTo>
                      <a:pt x="15883" y="947"/>
                    </a:lnTo>
                    <a:cubicBezTo>
                      <a:pt x="15258" y="316"/>
                      <a:pt x="14437" y="0"/>
                      <a:pt x="136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cxnSp>
            <p:nvCxnSpPr>
              <p:cNvPr id="342" name="Google Shape;342;p37"/>
              <p:cNvCxnSpPr/>
              <p:nvPr/>
            </p:nvCxnSpPr>
            <p:spPr>
              <a:xfrm flipH="1">
                <a:off x="3109325" y="1014101"/>
                <a:ext cx="1166100" cy="549600"/>
              </a:xfrm>
              <a:prstGeom prst="bentConnector3">
                <a:avLst>
                  <a:gd name="adj1" fmla="val 38959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343" name="Google Shape;343;p37"/>
            <p:cNvSpPr/>
            <p:nvPr/>
          </p:nvSpPr>
          <p:spPr>
            <a:xfrm>
              <a:off x="3080825" y="1471942"/>
              <a:ext cx="186600" cy="1866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100972" y="131649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37"/>
          <p:cNvSpPr txBox="1">
            <a:spLocks noGrp="1"/>
          </p:cNvSpPr>
          <p:nvPr>
            <p:ph type="title" idx="2"/>
          </p:nvPr>
        </p:nvSpPr>
        <p:spPr>
          <a:xfrm>
            <a:off x="4124024" y="109525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37"/>
          <p:cNvSpPr txBox="1">
            <a:spLocks noGrp="1"/>
          </p:cNvSpPr>
          <p:nvPr>
            <p:ph type="title" idx="3"/>
          </p:nvPr>
        </p:nvSpPr>
        <p:spPr>
          <a:xfrm>
            <a:off x="4208548" y="2074537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" name="Google Shape;347;p37"/>
          <p:cNvSpPr txBox="1">
            <a:spLocks noGrp="1"/>
          </p:cNvSpPr>
          <p:nvPr>
            <p:ph type="title" idx="4"/>
          </p:nvPr>
        </p:nvSpPr>
        <p:spPr>
          <a:xfrm>
            <a:off x="4231600" y="4061173"/>
            <a:ext cx="900000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subTitle" idx="1"/>
          </p:nvPr>
        </p:nvSpPr>
        <p:spPr>
          <a:xfrm>
            <a:off x="5046597" y="267099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9" name="Google Shape;349;p37"/>
          <p:cNvSpPr txBox="1">
            <a:spLocks noGrp="1"/>
          </p:cNvSpPr>
          <p:nvPr>
            <p:ph type="subTitle" idx="5"/>
          </p:nvPr>
        </p:nvSpPr>
        <p:spPr>
          <a:xfrm>
            <a:off x="5046596" y="574876"/>
            <a:ext cx="3574889" cy="203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Description and goal of the project</a:t>
            </a:r>
            <a:endParaRPr sz="1400"/>
          </a:p>
        </p:txBody>
      </p:sp>
      <p:sp>
        <p:nvSpPr>
          <p:cNvPr id="350" name="Google Shape;350;p37"/>
          <p:cNvSpPr txBox="1">
            <a:spLocks noGrp="1"/>
          </p:cNvSpPr>
          <p:nvPr>
            <p:ph type="subTitle" idx="6"/>
          </p:nvPr>
        </p:nvSpPr>
        <p:spPr>
          <a:xfrm>
            <a:off x="5069649" y="122658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7"/>
          </p:nvPr>
        </p:nvSpPr>
        <p:spPr>
          <a:xfrm>
            <a:off x="5069649" y="1511311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Phase 0 and VL-WIP models</a:t>
            </a:r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8"/>
          </p:nvPr>
        </p:nvSpPr>
        <p:spPr>
          <a:xfrm>
            <a:off x="5154173" y="2206816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Controls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subTitle" idx="9"/>
          </p:nvPr>
        </p:nvSpPr>
        <p:spPr>
          <a:xfrm>
            <a:off x="5154173" y="2491542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MPC and PD controllers</a:t>
            </a:r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subTitle" idx="13"/>
          </p:nvPr>
        </p:nvSpPr>
        <p:spPr>
          <a:xfrm>
            <a:off x="5177225" y="4119164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subTitle" idx="14"/>
          </p:nvPr>
        </p:nvSpPr>
        <p:spPr>
          <a:xfrm>
            <a:off x="5175945" y="3450725"/>
            <a:ext cx="3046800" cy="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and results</a:t>
            </a:r>
            <a:endParaRPr/>
          </a:p>
        </p:txBody>
      </p:sp>
      <p:grpSp>
        <p:nvGrpSpPr>
          <p:cNvPr id="38" name="Google Shape;331;p37">
            <a:extLst>
              <a:ext uri="{FF2B5EF4-FFF2-40B4-BE49-F238E27FC236}">
                <a16:creationId xmlns:a16="http://schemas.microsoft.com/office/drawing/2014/main" id="{37FA290C-33B9-4DDD-80A6-DED0EDE70729}"/>
              </a:ext>
            </a:extLst>
          </p:cNvPr>
          <p:cNvGrpSpPr/>
          <p:nvPr/>
        </p:nvGrpSpPr>
        <p:grpSpPr>
          <a:xfrm>
            <a:off x="3391895" y="2993596"/>
            <a:ext cx="1738581" cy="879296"/>
            <a:chOff x="3393175" y="2649096"/>
            <a:chExt cx="1738581" cy="879296"/>
          </a:xfrm>
        </p:grpSpPr>
        <p:sp>
          <p:nvSpPr>
            <p:cNvPr id="39" name="Google Shape;332;p37">
              <a:extLst>
                <a:ext uri="{FF2B5EF4-FFF2-40B4-BE49-F238E27FC236}">
                  <a16:creationId xmlns:a16="http://schemas.microsoft.com/office/drawing/2014/main" id="{8EDFF1FD-6335-4007-8674-F69F1D69055B}"/>
                </a:ext>
              </a:extLst>
            </p:cNvPr>
            <p:cNvSpPr/>
            <p:nvPr/>
          </p:nvSpPr>
          <p:spPr>
            <a:xfrm>
              <a:off x="4231600" y="2649096"/>
              <a:ext cx="900156" cy="879296"/>
            </a:xfrm>
            <a:custGeom>
              <a:avLst/>
              <a:gdLst/>
              <a:ahLst/>
              <a:cxnLst/>
              <a:rect l="l" t="t" r="r" b="b"/>
              <a:pathLst>
                <a:path w="27230" h="26599" extrusionOk="0">
                  <a:moveTo>
                    <a:pt x="13614" y="0"/>
                  </a:moveTo>
                  <a:cubicBezTo>
                    <a:pt x="12791" y="0"/>
                    <a:pt x="11966" y="316"/>
                    <a:pt x="11335" y="947"/>
                  </a:cubicBezTo>
                  <a:lnTo>
                    <a:pt x="1262" y="11019"/>
                  </a:lnTo>
                  <a:cubicBezTo>
                    <a:pt x="0" y="12281"/>
                    <a:pt x="0" y="14317"/>
                    <a:pt x="1262" y="15567"/>
                  </a:cubicBezTo>
                  <a:lnTo>
                    <a:pt x="11335" y="25652"/>
                  </a:lnTo>
                  <a:cubicBezTo>
                    <a:pt x="11966" y="26283"/>
                    <a:pt x="12791" y="26599"/>
                    <a:pt x="13614" y="26599"/>
                  </a:cubicBezTo>
                  <a:cubicBezTo>
                    <a:pt x="14437" y="26599"/>
                    <a:pt x="15258" y="26283"/>
                    <a:pt x="15883" y="25652"/>
                  </a:cubicBezTo>
                  <a:lnTo>
                    <a:pt x="25968" y="15567"/>
                  </a:lnTo>
                  <a:cubicBezTo>
                    <a:pt x="27230" y="14317"/>
                    <a:pt x="27230" y="12281"/>
                    <a:pt x="25968" y="11019"/>
                  </a:cubicBezTo>
                  <a:lnTo>
                    <a:pt x="15883" y="947"/>
                  </a:lnTo>
                  <a:cubicBezTo>
                    <a:pt x="15258" y="316"/>
                    <a:pt x="14437" y="0"/>
                    <a:pt x="13614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40" name="Google Shape;333;p37">
              <a:extLst>
                <a:ext uri="{FF2B5EF4-FFF2-40B4-BE49-F238E27FC236}">
                  <a16:creationId xmlns:a16="http://schemas.microsoft.com/office/drawing/2014/main" id="{98ABD06A-E903-4D70-B121-9191702B014E}"/>
                </a:ext>
              </a:extLst>
            </p:cNvPr>
            <p:cNvCxnSpPr/>
            <p:nvPr/>
          </p:nvCxnSpPr>
          <p:spPr>
            <a:xfrm rot="10800000">
              <a:off x="3488525" y="3082848"/>
              <a:ext cx="786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1" name="Google Shape;334;p37">
              <a:extLst>
                <a:ext uri="{FF2B5EF4-FFF2-40B4-BE49-F238E27FC236}">
                  <a16:creationId xmlns:a16="http://schemas.microsoft.com/office/drawing/2014/main" id="{F49EB6B2-FC60-4F7A-ACCA-D3C5C1EBD81E}"/>
                </a:ext>
              </a:extLst>
            </p:cNvPr>
            <p:cNvSpPr/>
            <p:nvPr/>
          </p:nvSpPr>
          <p:spPr>
            <a:xfrm>
              <a:off x="3393175" y="2993013"/>
              <a:ext cx="186600" cy="1866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346;p37">
            <a:extLst>
              <a:ext uri="{FF2B5EF4-FFF2-40B4-BE49-F238E27FC236}">
                <a16:creationId xmlns:a16="http://schemas.microsoft.com/office/drawing/2014/main" id="{60A10854-4056-415C-AAFF-37D7784860B5}"/>
              </a:ext>
            </a:extLst>
          </p:cNvPr>
          <p:cNvSpPr txBox="1">
            <a:spLocks/>
          </p:cNvSpPr>
          <p:nvPr/>
        </p:nvSpPr>
        <p:spPr>
          <a:xfrm>
            <a:off x="4230320" y="3033757"/>
            <a:ext cx="9000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5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pen Sans"/>
              <a:buNone/>
              <a:defRPr sz="20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">
                <a:solidFill>
                  <a:schemeClr val="lt1"/>
                </a:solidFill>
              </a:rPr>
              <a:t>04</a:t>
            </a:r>
          </a:p>
        </p:txBody>
      </p:sp>
      <p:sp>
        <p:nvSpPr>
          <p:cNvPr id="43" name="Google Shape;352;p37">
            <a:extLst>
              <a:ext uri="{FF2B5EF4-FFF2-40B4-BE49-F238E27FC236}">
                <a16:creationId xmlns:a16="http://schemas.microsoft.com/office/drawing/2014/main" id="{D8CF22E2-0783-4E91-9D29-C04608433FD7}"/>
              </a:ext>
            </a:extLst>
          </p:cNvPr>
          <p:cNvSpPr txBox="1">
            <a:spLocks/>
          </p:cNvSpPr>
          <p:nvPr/>
        </p:nvSpPr>
        <p:spPr>
          <a:xfrm>
            <a:off x="5175945" y="3166036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Experiments</a:t>
            </a:r>
          </a:p>
        </p:txBody>
      </p:sp>
      <p:sp>
        <p:nvSpPr>
          <p:cNvPr id="44" name="Google Shape;353;p37">
            <a:extLst>
              <a:ext uri="{FF2B5EF4-FFF2-40B4-BE49-F238E27FC236}">
                <a16:creationId xmlns:a16="http://schemas.microsoft.com/office/drawing/2014/main" id="{39A34538-B6E4-4526-9809-B4399A5418DD}"/>
              </a:ext>
            </a:extLst>
          </p:cNvPr>
          <p:cNvSpPr txBox="1">
            <a:spLocks/>
          </p:cNvSpPr>
          <p:nvPr/>
        </p:nvSpPr>
        <p:spPr>
          <a:xfrm>
            <a:off x="5131600" y="4416534"/>
            <a:ext cx="3046800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GB"/>
              <a:t>Final comments</a:t>
            </a:r>
          </a:p>
        </p:txBody>
      </p:sp>
      <p:grpSp>
        <p:nvGrpSpPr>
          <p:cNvPr id="45" name="Google Shape;798;p38">
            <a:extLst>
              <a:ext uri="{FF2B5EF4-FFF2-40B4-BE49-F238E27FC236}">
                <a16:creationId xmlns:a16="http://schemas.microsoft.com/office/drawing/2014/main" id="{5F901405-10CC-4EFB-AD3A-8EA9EA3C22AE}"/>
              </a:ext>
            </a:extLst>
          </p:cNvPr>
          <p:cNvGrpSpPr/>
          <p:nvPr/>
        </p:nvGrpSpPr>
        <p:grpSpPr>
          <a:xfrm>
            <a:off x="407803" y="3252081"/>
            <a:ext cx="1409160" cy="1519092"/>
            <a:chOff x="-4518725" y="-5788625"/>
            <a:chExt cx="5748575" cy="6026750"/>
          </a:xfrm>
        </p:grpSpPr>
        <p:sp>
          <p:nvSpPr>
            <p:cNvPr id="46" name="Google Shape;799;p38">
              <a:extLst>
                <a:ext uri="{FF2B5EF4-FFF2-40B4-BE49-F238E27FC236}">
                  <a16:creationId xmlns:a16="http://schemas.microsoft.com/office/drawing/2014/main" id="{3F88DE58-1AEF-47F5-AC99-A4751B35ED03}"/>
                </a:ext>
              </a:extLst>
            </p:cNvPr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800;p38">
              <a:extLst>
                <a:ext uri="{FF2B5EF4-FFF2-40B4-BE49-F238E27FC236}">
                  <a16:creationId xmlns:a16="http://schemas.microsoft.com/office/drawing/2014/main" id="{4C147B11-DC58-45B9-8A52-353F0C4F99E9}"/>
                </a:ext>
              </a:extLst>
            </p:cNvPr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801;p38">
              <a:extLst>
                <a:ext uri="{FF2B5EF4-FFF2-40B4-BE49-F238E27FC236}">
                  <a16:creationId xmlns:a16="http://schemas.microsoft.com/office/drawing/2014/main" id="{2B83648A-E2AC-45E6-9039-451A967D786E}"/>
                </a:ext>
              </a:extLst>
            </p:cNvPr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802;p38">
              <a:extLst>
                <a:ext uri="{FF2B5EF4-FFF2-40B4-BE49-F238E27FC236}">
                  <a16:creationId xmlns:a16="http://schemas.microsoft.com/office/drawing/2014/main" id="{5F866781-85D6-41F4-8054-69FEC0B9818E}"/>
                </a:ext>
              </a:extLst>
            </p:cNvPr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803;p38">
              <a:extLst>
                <a:ext uri="{FF2B5EF4-FFF2-40B4-BE49-F238E27FC236}">
                  <a16:creationId xmlns:a16="http://schemas.microsoft.com/office/drawing/2014/main" id="{9D858EC5-9943-4018-8602-C9BB1812430B}"/>
                </a:ext>
              </a:extLst>
            </p:cNvPr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804;p38">
              <a:extLst>
                <a:ext uri="{FF2B5EF4-FFF2-40B4-BE49-F238E27FC236}">
                  <a16:creationId xmlns:a16="http://schemas.microsoft.com/office/drawing/2014/main" id="{120E0B1F-9FEC-4AF9-9979-EE94F670DB63}"/>
                </a:ext>
              </a:extLst>
            </p:cNvPr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805;p38">
              <a:extLst>
                <a:ext uri="{FF2B5EF4-FFF2-40B4-BE49-F238E27FC236}">
                  <a16:creationId xmlns:a16="http://schemas.microsoft.com/office/drawing/2014/main" id="{B04DAA0C-4900-4C6B-BF0B-BEECCB0F113D}"/>
                </a:ext>
              </a:extLst>
            </p:cNvPr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806;p38">
              <a:extLst>
                <a:ext uri="{FF2B5EF4-FFF2-40B4-BE49-F238E27FC236}">
                  <a16:creationId xmlns:a16="http://schemas.microsoft.com/office/drawing/2014/main" id="{C849CE3B-3C98-4C9B-8245-815FE7055025}"/>
                </a:ext>
              </a:extLst>
            </p:cNvPr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807;p38">
              <a:extLst>
                <a:ext uri="{FF2B5EF4-FFF2-40B4-BE49-F238E27FC236}">
                  <a16:creationId xmlns:a16="http://schemas.microsoft.com/office/drawing/2014/main" id="{A5274527-46B2-4595-940C-9D760ADD3EC8}"/>
                </a:ext>
              </a:extLst>
            </p:cNvPr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808;p38">
              <a:extLst>
                <a:ext uri="{FF2B5EF4-FFF2-40B4-BE49-F238E27FC236}">
                  <a16:creationId xmlns:a16="http://schemas.microsoft.com/office/drawing/2014/main" id="{A4AD6839-44A7-46CF-AD12-8664CE1D3E27}"/>
                </a:ext>
              </a:extLst>
            </p:cNvPr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809;p38">
              <a:extLst>
                <a:ext uri="{FF2B5EF4-FFF2-40B4-BE49-F238E27FC236}">
                  <a16:creationId xmlns:a16="http://schemas.microsoft.com/office/drawing/2014/main" id="{54B7B96D-B6CF-4E70-BF82-6E37FAAFF8C3}"/>
                </a:ext>
              </a:extLst>
            </p:cNvPr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810;p38">
              <a:extLst>
                <a:ext uri="{FF2B5EF4-FFF2-40B4-BE49-F238E27FC236}">
                  <a16:creationId xmlns:a16="http://schemas.microsoft.com/office/drawing/2014/main" id="{209055E6-06C1-45DB-9762-36F8486AE22E}"/>
                </a:ext>
              </a:extLst>
            </p:cNvPr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811;p38">
              <a:extLst>
                <a:ext uri="{FF2B5EF4-FFF2-40B4-BE49-F238E27FC236}">
                  <a16:creationId xmlns:a16="http://schemas.microsoft.com/office/drawing/2014/main" id="{8D9D83EC-F55F-4D35-8335-6E84454FFA4A}"/>
                </a:ext>
              </a:extLst>
            </p:cNvPr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812;p38">
              <a:extLst>
                <a:ext uri="{FF2B5EF4-FFF2-40B4-BE49-F238E27FC236}">
                  <a16:creationId xmlns:a16="http://schemas.microsoft.com/office/drawing/2014/main" id="{50F50435-23C3-4705-83A4-5E026B877EA3}"/>
                </a:ext>
              </a:extLst>
            </p:cNvPr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813;p38">
              <a:extLst>
                <a:ext uri="{FF2B5EF4-FFF2-40B4-BE49-F238E27FC236}">
                  <a16:creationId xmlns:a16="http://schemas.microsoft.com/office/drawing/2014/main" id="{4B805934-366D-4528-AAFA-D0CF8BF5B833}"/>
                </a:ext>
              </a:extLst>
            </p:cNvPr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814;p38">
              <a:extLst>
                <a:ext uri="{FF2B5EF4-FFF2-40B4-BE49-F238E27FC236}">
                  <a16:creationId xmlns:a16="http://schemas.microsoft.com/office/drawing/2014/main" id="{4CB6B411-44A0-4D6F-9502-3E147B3D35EF}"/>
                </a:ext>
              </a:extLst>
            </p:cNvPr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815;p38">
              <a:extLst>
                <a:ext uri="{FF2B5EF4-FFF2-40B4-BE49-F238E27FC236}">
                  <a16:creationId xmlns:a16="http://schemas.microsoft.com/office/drawing/2014/main" id="{83A664BE-EF34-4882-8559-0F6245A630E6}"/>
                </a:ext>
              </a:extLst>
            </p:cNvPr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816;p38">
              <a:extLst>
                <a:ext uri="{FF2B5EF4-FFF2-40B4-BE49-F238E27FC236}">
                  <a16:creationId xmlns:a16="http://schemas.microsoft.com/office/drawing/2014/main" id="{C3386C67-172D-4F80-AFA6-7973D0EEF628}"/>
                </a:ext>
              </a:extLst>
            </p:cNvPr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817;p38">
              <a:extLst>
                <a:ext uri="{FF2B5EF4-FFF2-40B4-BE49-F238E27FC236}">
                  <a16:creationId xmlns:a16="http://schemas.microsoft.com/office/drawing/2014/main" id="{1BCCE7FA-0DC2-4F2C-93F3-16C62C5E838F}"/>
                </a:ext>
              </a:extLst>
            </p:cNvPr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818;p38">
              <a:extLst>
                <a:ext uri="{FF2B5EF4-FFF2-40B4-BE49-F238E27FC236}">
                  <a16:creationId xmlns:a16="http://schemas.microsoft.com/office/drawing/2014/main" id="{D7743CE4-06E8-410B-9C87-EA1AEA1B3428}"/>
                </a:ext>
              </a:extLst>
            </p:cNvPr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819;p38">
              <a:extLst>
                <a:ext uri="{FF2B5EF4-FFF2-40B4-BE49-F238E27FC236}">
                  <a16:creationId xmlns:a16="http://schemas.microsoft.com/office/drawing/2014/main" id="{5E1D0314-54C5-44D6-A213-7661A7AE27AF}"/>
                </a:ext>
              </a:extLst>
            </p:cNvPr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820;p38">
              <a:extLst>
                <a:ext uri="{FF2B5EF4-FFF2-40B4-BE49-F238E27FC236}">
                  <a16:creationId xmlns:a16="http://schemas.microsoft.com/office/drawing/2014/main" id="{10BAA34D-E302-4465-B77C-0C60FEC8DA90}"/>
                </a:ext>
              </a:extLst>
            </p:cNvPr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821;p38">
              <a:extLst>
                <a:ext uri="{FF2B5EF4-FFF2-40B4-BE49-F238E27FC236}">
                  <a16:creationId xmlns:a16="http://schemas.microsoft.com/office/drawing/2014/main" id="{C034D83C-4673-4C44-9F58-99F28E5A201E}"/>
                </a:ext>
              </a:extLst>
            </p:cNvPr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822;p38">
              <a:extLst>
                <a:ext uri="{FF2B5EF4-FFF2-40B4-BE49-F238E27FC236}">
                  <a16:creationId xmlns:a16="http://schemas.microsoft.com/office/drawing/2014/main" id="{59D086E0-98F3-4DF4-A5C6-9970B6F1CE15}"/>
                </a:ext>
              </a:extLst>
            </p:cNvPr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823;p38">
              <a:extLst>
                <a:ext uri="{FF2B5EF4-FFF2-40B4-BE49-F238E27FC236}">
                  <a16:creationId xmlns:a16="http://schemas.microsoft.com/office/drawing/2014/main" id="{E4417D7D-F937-4AE3-8E55-0852457146B6}"/>
                </a:ext>
              </a:extLst>
            </p:cNvPr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824;p38">
              <a:extLst>
                <a:ext uri="{FF2B5EF4-FFF2-40B4-BE49-F238E27FC236}">
                  <a16:creationId xmlns:a16="http://schemas.microsoft.com/office/drawing/2014/main" id="{97102B77-A144-496E-86F0-1453CFFFFACB}"/>
                </a:ext>
              </a:extLst>
            </p:cNvPr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825;p38">
              <a:extLst>
                <a:ext uri="{FF2B5EF4-FFF2-40B4-BE49-F238E27FC236}">
                  <a16:creationId xmlns:a16="http://schemas.microsoft.com/office/drawing/2014/main" id="{354057EB-4F78-4A82-89C6-6D1284AFEB4A}"/>
                </a:ext>
              </a:extLst>
            </p:cNvPr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826;p38">
              <a:extLst>
                <a:ext uri="{FF2B5EF4-FFF2-40B4-BE49-F238E27FC236}">
                  <a16:creationId xmlns:a16="http://schemas.microsoft.com/office/drawing/2014/main" id="{4ECDFEFB-5C7A-4570-904D-0E4D7FA40ED1}"/>
                </a:ext>
              </a:extLst>
            </p:cNvPr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827;p38">
              <a:extLst>
                <a:ext uri="{FF2B5EF4-FFF2-40B4-BE49-F238E27FC236}">
                  <a16:creationId xmlns:a16="http://schemas.microsoft.com/office/drawing/2014/main" id="{217BE76A-1413-43E0-B2ED-811FB725E5F3}"/>
                </a:ext>
              </a:extLst>
            </p:cNvPr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828;p38">
              <a:extLst>
                <a:ext uri="{FF2B5EF4-FFF2-40B4-BE49-F238E27FC236}">
                  <a16:creationId xmlns:a16="http://schemas.microsoft.com/office/drawing/2014/main" id="{3F161E4B-E0CE-468C-8B19-FAEA65BE25EB}"/>
                </a:ext>
              </a:extLst>
            </p:cNvPr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829;p38">
              <a:extLst>
                <a:ext uri="{FF2B5EF4-FFF2-40B4-BE49-F238E27FC236}">
                  <a16:creationId xmlns:a16="http://schemas.microsoft.com/office/drawing/2014/main" id="{802703CE-76D8-448B-852E-CCBC3D30F1A1}"/>
                </a:ext>
              </a:extLst>
            </p:cNvPr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830;p38">
              <a:extLst>
                <a:ext uri="{FF2B5EF4-FFF2-40B4-BE49-F238E27FC236}">
                  <a16:creationId xmlns:a16="http://schemas.microsoft.com/office/drawing/2014/main" id="{A2DFE0A8-2578-44F3-9475-EB26B2673850}"/>
                </a:ext>
              </a:extLst>
            </p:cNvPr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831;p38">
              <a:extLst>
                <a:ext uri="{FF2B5EF4-FFF2-40B4-BE49-F238E27FC236}">
                  <a16:creationId xmlns:a16="http://schemas.microsoft.com/office/drawing/2014/main" id="{56D20440-F55D-4FAD-A197-A89A254BFB43}"/>
                </a:ext>
              </a:extLst>
            </p:cNvPr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832;p38">
              <a:extLst>
                <a:ext uri="{FF2B5EF4-FFF2-40B4-BE49-F238E27FC236}">
                  <a16:creationId xmlns:a16="http://schemas.microsoft.com/office/drawing/2014/main" id="{14D9C379-C97E-47FA-9D1E-841532A532E5}"/>
                </a:ext>
              </a:extLst>
            </p:cNvPr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33;p38">
              <a:extLst>
                <a:ext uri="{FF2B5EF4-FFF2-40B4-BE49-F238E27FC236}">
                  <a16:creationId xmlns:a16="http://schemas.microsoft.com/office/drawing/2014/main" id="{E28F8594-55D1-44CF-B15A-FE1F385FE0FB}"/>
                </a:ext>
              </a:extLst>
            </p:cNvPr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834;p38">
              <a:extLst>
                <a:ext uri="{FF2B5EF4-FFF2-40B4-BE49-F238E27FC236}">
                  <a16:creationId xmlns:a16="http://schemas.microsoft.com/office/drawing/2014/main" id="{C9A92691-19B6-4380-B117-FCE8E0086EE8}"/>
                </a:ext>
              </a:extLst>
            </p:cNvPr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835;p38">
              <a:extLst>
                <a:ext uri="{FF2B5EF4-FFF2-40B4-BE49-F238E27FC236}">
                  <a16:creationId xmlns:a16="http://schemas.microsoft.com/office/drawing/2014/main" id="{7074656F-30F4-4C03-9F16-588BFBC5EEC2}"/>
                </a:ext>
              </a:extLst>
            </p:cNvPr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836;p38">
              <a:extLst>
                <a:ext uri="{FF2B5EF4-FFF2-40B4-BE49-F238E27FC236}">
                  <a16:creationId xmlns:a16="http://schemas.microsoft.com/office/drawing/2014/main" id="{7AF9D9D2-975E-458F-BDD4-1F1DBB9990CB}"/>
                </a:ext>
              </a:extLst>
            </p:cNvPr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37;p38">
              <a:extLst>
                <a:ext uri="{FF2B5EF4-FFF2-40B4-BE49-F238E27FC236}">
                  <a16:creationId xmlns:a16="http://schemas.microsoft.com/office/drawing/2014/main" id="{2296FD43-6DD9-4168-AA00-4906119BCC2C}"/>
                </a:ext>
              </a:extLst>
            </p:cNvPr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38;p38">
              <a:extLst>
                <a:ext uri="{FF2B5EF4-FFF2-40B4-BE49-F238E27FC236}">
                  <a16:creationId xmlns:a16="http://schemas.microsoft.com/office/drawing/2014/main" id="{5D34A1EF-2FFD-4F62-B0D4-FAD79953339A}"/>
                </a:ext>
              </a:extLst>
            </p:cNvPr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39;p38">
              <a:extLst>
                <a:ext uri="{FF2B5EF4-FFF2-40B4-BE49-F238E27FC236}">
                  <a16:creationId xmlns:a16="http://schemas.microsoft.com/office/drawing/2014/main" id="{A703C1AA-21A2-474D-BFD5-EEE73E876312}"/>
                </a:ext>
              </a:extLst>
            </p:cNvPr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840;p38">
              <a:extLst>
                <a:ext uri="{FF2B5EF4-FFF2-40B4-BE49-F238E27FC236}">
                  <a16:creationId xmlns:a16="http://schemas.microsoft.com/office/drawing/2014/main" id="{8245D028-2FF1-40A2-8615-607EF085A5B6}"/>
                </a:ext>
              </a:extLst>
            </p:cNvPr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841;p38">
              <a:extLst>
                <a:ext uri="{FF2B5EF4-FFF2-40B4-BE49-F238E27FC236}">
                  <a16:creationId xmlns:a16="http://schemas.microsoft.com/office/drawing/2014/main" id="{175EA90F-4058-4FDB-AAF5-09A78A26B8C6}"/>
                </a:ext>
              </a:extLst>
            </p:cNvPr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42;p38">
              <a:extLst>
                <a:ext uri="{FF2B5EF4-FFF2-40B4-BE49-F238E27FC236}">
                  <a16:creationId xmlns:a16="http://schemas.microsoft.com/office/drawing/2014/main" id="{42068D2B-A964-4C77-9E68-C19140C78C7A}"/>
                </a:ext>
              </a:extLst>
            </p:cNvPr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843;p38">
              <a:extLst>
                <a:ext uri="{FF2B5EF4-FFF2-40B4-BE49-F238E27FC236}">
                  <a16:creationId xmlns:a16="http://schemas.microsoft.com/office/drawing/2014/main" id="{445CE287-0EDF-4D5F-924D-27D2F0929739}"/>
                </a:ext>
              </a:extLst>
            </p:cNvPr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844;p38">
              <a:extLst>
                <a:ext uri="{FF2B5EF4-FFF2-40B4-BE49-F238E27FC236}">
                  <a16:creationId xmlns:a16="http://schemas.microsoft.com/office/drawing/2014/main" id="{8AD0F6F3-DF08-47E0-BDA3-7527C8E25F3A}"/>
                </a:ext>
              </a:extLst>
            </p:cNvPr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845;p38">
              <a:extLst>
                <a:ext uri="{FF2B5EF4-FFF2-40B4-BE49-F238E27FC236}">
                  <a16:creationId xmlns:a16="http://schemas.microsoft.com/office/drawing/2014/main" id="{0ED5F96B-E3EF-45F5-AB48-5F808DEB29EE}"/>
                </a:ext>
              </a:extLst>
            </p:cNvPr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846;p38">
              <a:extLst>
                <a:ext uri="{FF2B5EF4-FFF2-40B4-BE49-F238E27FC236}">
                  <a16:creationId xmlns:a16="http://schemas.microsoft.com/office/drawing/2014/main" id="{308C23F4-B40D-4836-BAB7-772E343D3A16}"/>
                </a:ext>
              </a:extLst>
            </p:cNvPr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847;p38">
              <a:extLst>
                <a:ext uri="{FF2B5EF4-FFF2-40B4-BE49-F238E27FC236}">
                  <a16:creationId xmlns:a16="http://schemas.microsoft.com/office/drawing/2014/main" id="{26A84DDA-7A45-427B-BFBE-6DFD81D10961}"/>
                </a:ext>
              </a:extLst>
            </p:cNvPr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848;p38">
              <a:extLst>
                <a:ext uri="{FF2B5EF4-FFF2-40B4-BE49-F238E27FC236}">
                  <a16:creationId xmlns:a16="http://schemas.microsoft.com/office/drawing/2014/main" id="{82EC49C9-7ED9-4464-B26A-88B6E7A11C6D}"/>
                </a:ext>
              </a:extLst>
            </p:cNvPr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849;p38">
              <a:extLst>
                <a:ext uri="{FF2B5EF4-FFF2-40B4-BE49-F238E27FC236}">
                  <a16:creationId xmlns:a16="http://schemas.microsoft.com/office/drawing/2014/main" id="{4ADAAE07-F6E3-467B-A742-A8040C5BE9A7}"/>
                </a:ext>
              </a:extLst>
            </p:cNvPr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850;p38">
              <a:extLst>
                <a:ext uri="{FF2B5EF4-FFF2-40B4-BE49-F238E27FC236}">
                  <a16:creationId xmlns:a16="http://schemas.microsoft.com/office/drawing/2014/main" id="{9F115A56-D569-4367-BDE5-E2053E19EFBA}"/>
                </a:ext>
              </a:extLst>
            </p:cNvPr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851;p38">
              <a:extLst>
                <a:ext uri="{FF2B5EF4-FFF2-40B4-BE49-F238E27FC236}">
                  <a16:creationId xmlns:a16="http://schemas.microsoft.com/office/drawing/2014/main" id="{B8481682-A187-43BC-981E-E2DDD237DCAC}"/>
                </a:ext>
              </a:extLst>
            </p:cNvPr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852;p38">
              <a:extLst>
                <a:ext uri="{FF2B5EF4-FFF2-40B4-BE49-F238E27FC236}">
                  <a16:creationId xmlns:a16="http://schemas.microsoft.com/office/drawing/2014/main" id="{03789110-6771-4BF0-AB32-6BDA879F0802}"/>
                </a:ext>
              </a:extLst>
            </p:cNvPr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853;p38">
              <a:extLst>
                <a:ext uri="{FF2B5EF4-FFF2-40B4-BE49-F238E27FC236}">
                  <a16:creationId xmlns:a16="http://schemas.microsoft.com/office/drawing/2014/main" id="{7A798145-5372-421A-9484-EDC689C59F59}"/>
                </a:ext>
              </a:extLst>
            </p:cNvPr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854;p38">
              <a:extLst>
                <a:ext uri="{FF2B5EF4-FFF2-40B4-BE49-F238E27FC236}">
                  <a16:creationId xmlns:a16="http://schemas.microsoft.com/office/drawing/2014/main" id="{EF92CA67-E140-42C8-B57F-1659B1DEBDF7}"/>
                </a:ext>
              </a:extLst>
            </p:cNvPr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>
            <a:spLocks noChangeAspect="1"/>
          </p:cNvSpPr>
          <p:nvPr/>
        </p:nvSpPr>
        <p:spPr>
          <a:xfrm>
            <a:off x="1502993" y="1609351"/>
            <a:ext cx="6250155" cy="2787164"/>
          </a:xfrm>
          <a:prstGeom prst="roundRect">
            <a:avLst>
              <a:gd name="adj" fmla="val 1238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24;p50">
            <a:extLst>
              <a:ext uri="{FF2B5EF4-FFF2-40B4-BE49-F238E27FC236}">
                <a16:creationId xmlns:a16="http://schemas.microsoft.com/office/drawing/2014/main" id="{3C5B0B66-6B9D-AB47-8236-5F0ED5C7F804}"/>
              </a:ext>
            </a:extLst>
          </p:cNvPr>
          <p:cNvSpPr txBox="1">
            <a:spLocks/>
          </p:cNvSpPr>
          <p:nvPr/>
        </p:nvSpPr>
        <p:spPr>
          <a:xfrm>
            <a:off x="2793379" y="132414"/>
            <a:ext cx="35572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65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4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800"/>
              <a:t>Conclusions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C71541-CA0E-5F40-A2F6-9330E78C21EB}"/>
              </a:ext>
            </a:extLst>
          </p:cNvPr>
          <p:cNvSpPr txBox="1"/>
          <p:nvPr/>
        </p:nvSpPr>
        <p:spPr>
          <a:xfrm>
            <a:off x="1685464" y="1787031"/>
            <a:ext cx="58499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MPC</a:t>
            </a:r>
            <a:r>
              <a:rPr lang="en-US"/>
              <a:t> allows to control it in a precise way, obtaining high accuracy motions throughout all the phases.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can also use a </a:t>
            </a:r>
            <a:r>
              <a:rPr lang="en-US" b="1"/>
              <a:t>PD controller</a:t>
            </a:r>
            <a:r>
              <a:rPr lang="en-US"/>
              <a:t>, but we have to tune gains in an empirical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With the MPC we can obtain even more difficult tasks (as </a:t>
            </a:r>
            <a:r>
              <a:rPr lang="en-US" b="1"/>
              <a:t>jumping</a:t>
            </a:r>
            <a:r>
              <a:rPr lang="en-US"/>
              <a:t>) in an easier way; however, the computational times are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MPC is more robust than PD controller since it is less sensible to </a:t>
            </a:r>
            <a:r>
              <a:rPr lang="en-US" b="1"/>
              <a:t>noise</a:t>
            </a:r>
            <a:r>
              <a:rPr lang="en-US"/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77DA98-711F-A743-9AA7-ED26B06F6993}"/>
              </a:ext>
            </a:extLst>
          </p:cNvPr>
          <p:cNvSpPr txBox="1"/>
          <p:nvPr/>
        </p:nvSpPr>
        <p:spPr>
          <a:xfrm>
            <a:off x="2088576" y="850329"/>
            <a:ext cx="496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Despite its very simple dynamics, the VL-WIP is able to generate </a:t>
            </a:r>
            <a:r>
              <a:rPr lang="en-US" b="1">
                <a:solidFill>
                  <a:schemeClr val="accent5"/>
                </a:solidFill>
              </a:rPr>
              <a:t>complex motions</a:t>
            </a:r>
            <a:r>
              <a:rPr lang="en-US"/>
              <a:t>.</a:t>
            </a:r>
          </a:p>
        </p:txBody>
      </p:sp>
      <p:grpSp>
        <p:nvGrpSpPr>
          <p:cNvPr id="10" name="Google Shape;732;p36">
            <a:extLst>
              <a:ext uri="{FF2B5EF4-FFF2-40B4-BE49-F238E27FC236}">
                <a16:creationId xmlns:a16="http://schemas.microsoft.com/office/drawing/2014/main" id="{CE442224-B4B8-1642-9E5B-2DEA223A0980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182472" y="3302730"/>
            <a:ext cx="1176471" cy="1674623"/>
            <a:chOff x="-4174650" y="-27817050"/>
            <a:chExt cx="6075700" cy="28055175"/>
          </a:xfrm>
        </p:grpSpPr>
        <p:sp>
          <p:nvSpPr>
            <p:cNvPr id="11" name="Google Shape;733;p36">
              <a:extLst>
                <a:ext uri="{FF2B5EF4-FFF2-40B4-BE49-F238E27FC236}">
                  <a16:creationId xmlns:a16="http://schemas.microsoft.com/office/drawing/2014/main" id="{EEF784ED-F4D5-DF42-9C0C-6DC1D69FE1A8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734;p36">
              <a:extLst>
                <a:ext uri="{FF2B5EF4-FFF2-40B4-BE49-F238E27FC236}">
                  <a16:creationId xmlns:a16="http://schemas.microsoft.com/office/drawing/2014/main" id="{A7F1C7DC-9FDF-2E4E-9CA8-B305D46E4727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735;p36">
              <a:extLst>
                <a:ext uri="{FF2B5EF4-FFF2-40B4-BE49-F238E27FC236}">
                  <a16:creationId xmlns:a16="http://schemas.microsoft.com/office/drawing/2014/main" id="{92034E2A-8F14-FD44-B58C-2D5E457ECA4D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736;p36">
              <a:extLst>
                <a:ext uri="{FF2B5EF4-FFF2-40B4-BE49-F238E27FC236}">
                  <a16:creationId xmlns:a16="http://schemas.microsoft.com/office/drawing/2014/main" id="{33B68799-B01E-8B46-B60C-07D4B6E7ACB6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737;p36">
              <a:extLst>
                <a:ext uri="{FF2B5EF4-FFF2-40B4-BE49-F238E27FC236}">
                  <a16:creationId xmlns:a16="http://schemas.microsoft.com/office/drawing/2014/main" id="{90867213-0245-E14C-96F1-1AF6172D1F84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738;p36">
              <a:extLst>
                <a:ext uri="{FF2B5EF4-FFF2-40B4-BE49-F238E27FC236}">
                  <a16:creationId xmlns:a16="http://schemas.microsoft.com/office/drawing/2014/main" id="{D045A6F9-2F51-384E-AD37-55C7573F02D6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739;p36">
              <a:extLst>
                <a:ext uri="{FF2B5EF4-FFF2-40B4-BE49-F238E27FC236}">
                  <a16:creationId xmlns:a16="http://schemas.microsoft.com/office/drawing/2014/main" id="{2CD252F4-8865-B141-90D1-EBEBC19C5721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740;p36">
              <a:extLst>
                <a:ext uri="{FF2B5EF4-FFF2-40B4-BE49-F238E27FC236}">
                  <a16:creationId xmlns:a16="http://schemas.microsoft.com/office/drawing/2014/main" id="{C03F79A0-55A2-5E4F-9978-7000A59C65EF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741;p36">
              <a:extLst>
                <a:ext uri="{FF2B5EF4-FFF2-40B4-BE49-F238E27FC236}">
                  <a16:creationId xmlns:a16="http://schemas.microsoft.com/office/drawing/2014/main" id="{D9926637-7D47-3545-B8BC-94D12AE0CB38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742;p36">
              <a:extLst>
                <a:ext uri="{FF2B5EF4-FFF2-40B4-BE49-F238E27FC236}">
                  <a16:creationId xmlns:a16="http://schemas.microsoft.com/office/drawing/2014/main" id="{57696F95-32D8-C145-A8D6-46996019BB67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743;p36">
              <a:extLst>
                <a:ext uri="{FF2B5EF4-FFF2-40B4-BE49-F238E27FC236}">
                  <a16:creationId xmlns:a16="http://schemas.microsoft.com/office/drawing/2014/main" id="{0AA22740-4511-2343-9259-7EA613B74C1D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744;p36">
              <a:extLst>
                <a:ext uri="{FF2B5EF4-FFF2-40B4-BE49-F238E27FC236}">
                  <a16:creationId xmlns:a16="http://schemas.microsoft.com/office/drawing/2014/main" id="{8D185E81-DEAE-3E4A-9C35-1EDE9D8BE171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745;p36">
              <a:extLst>
                <a:ext uri="{FF2B5EF4-FFF2-40B4-BE49-F238E27FC236}">
                  <a16:creationId xmlns:a16="http://schemas.microsoft.com/office/drawing/2014/main" id="{CA611EB7-1DEC-3143-BEBA-AC4108AB11B7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746;p36">
              <a:extLst>
                <a:ext uri="{FF2B5EF4-FFF2-40B4-BE49-F238E27FC236}">
                  <a16:creationId xmlns:a16="http://schemas.microsoft.com/office/drawing/2014/main" id="{A332C3CA-FF85-3641-8F02-4E60E58A8803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747;p36">
              <a:extLst>
                <a:ext uri="{FF2B5EF4-FFF2-40B4-BE49-F238E27FC236}">
                  <a16:creationId xmlns:a16="http://schemas.microsoft.com/office/drawing/2014/main" id="{549E0247-8585-BA41-945E-4D3D594E2AEF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748;p36">
              <a:extLst>
                <a:ext uri="{FF2B5EF4-FFF2-40B4-BE49-F238E27FC236}">
                  <a16:creationId xmlns:a16="http://schemas.microsoft.com/office/drawing/2014/main" id="{C283979C-5E64-0744-B0DD-4E344FB16FCF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749;p36">
              <a:extLst>
                <a:ext uri="{FF2B5EF4-FFF2-40B4-BE49-F238E27FC236}">
                  <a16:creationId xmlns:a16="http://schemas.microsoft.com/office/drawing/2014/main" id="{F0CC5BAD-10AC-3B49-822A-4A0548F0D029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750;p36">
              <a:extLst>
                <a:ext uri="{FF2B5EF4-FFF2-40B4-BE49-F238E27FC236}">
                  <a16:creationId xmlns:a16="http://schemas.microsoft.com/office/drawing/2014/main" id="{C10F9BD4-3F4B-DD42-9BD2-0061F7DBE0C7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751;p36">
              <a:extLst>
                <a:ext uri="{FF2B5EF4-FFF2-40B4-BE49-F238E27FC236}">
                  <a16:creationId xmlns:a16="http://schemas.microsoft.com/office/drawing/2014/main" id="{C156EB19-2334-2940-B5D8-211AD7CADE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752;p36">
              <a:extLst>
                <a:ext uri="{FF2B5EF4-FFF2-40B4-BE49-F238E27FC236}">
                  <a16:creationId xmlns:a16="http://schemas.microsoft.com/office/drawing/2014/main" id="{919D2F20-7530-8048-9ACF-BE50E1CFF325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753;p36">
              <a:extLst>
                <a:ext uri="{FF2B5EF4-FFF2-40B4-BE49-F238E27FC236}">
                  <a16:creationId xmlns:a16="http://schemas.microsoft.com/office/drawing/2014/main" id="{A41F2FDE-D305-C54F-8E2A-1CD67BFBAFF9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754;p36">
              <a:extLst>
                <a:ext uri="{FF2B5EF4-FFF2-40B4-BE49-F238E27FC236}">
                  <a16:creationId xmlns:a16="http://schemas.microsoft.com/office/drawing/2014/main" id="{5F114E92-836E-4A46-B979-53F5B1F96924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755;p36">
              <a:extLst>
                <a:ext uri="{FF2B5EF4-FFF2-40B4-BE49-F238E27FC236}">
                  <a16:creationId xmlns:a16="http://schemas.microsoft.com/office/drawing/2014/main" id="{9EDD33A9-5E48-A649-A61B-537336E3022D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756;p36">
              <a:extLst>
                <a:ext uri="{FF2B5EF4-FFF2-40B4-BE49-F238E27FC236}">
                  <a16:creationId xmlns:a16="http://schemas.microsoft.com/office/drawing/2014/main" id="{1F8BD59A-23D3-894B-B312-A40702DC49B8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757;p36">
              <a:extLst>
                <a:ext uri="{FF2B5EF4-FFF2-40B4-BE49-F238E27FC236}">
                  <a16:creationId xmlns:a16="http://schemas.microsoft.com/office/drawing/2014/main" id="{94406C1C-BE93-2A4B-B5CB-81BAC5286275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758;p36">
              <a:extLst>
                <a:ext uri="{FF2B5EF4-FFF2-40B4-BE49-F238E27FC236}">
                  <a16:creationId xmlns:a16="http://schemas.microsoft.com/office/drawing/2014/main" id="{0D4CACC6-9A7D-684C-A2A6-CB0C07A132A4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759;p36">
              <a:extLst>
                <a:ext uri="{FF2B5EF4-FFF2-40B4-BE49-F238E27FC236}">
                  <a16:creationId xmlns:a16="http://schemas.microsoft.com/office/drawing/2014/main" id="{AD79810D-55A9-8A4E-A348-4119DD945EDE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760;p36">
              <a:extLst>
                <a:ext uri="{FF2B5EF4-FFF2-40B4-BE49-F238E27FC236}">
                  <a16:creationId xmlns:a16="http://schemas.microsoft.com/office/drawing/2014/main" id="{E081AF8A-170B-DD48-8C76-00BC3C2C7AB6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761;p36">
              <a:extLst>
                <a:ext uri="{FF2B5EF4-FFF2-40B4-BE49-F238E27FC236}">
                  <a16:creationId xmlns:a16="http://schemas.microsoft.com/office/drawing/2014/main" id="{D850B335-A752-4D4C-A82C-A7A08270236D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762;p36">
              <a:extLst>
                <a:ext uri="{FF2B5EF4-FFF2-40B4-BE49-F238E27FC236}">
                  <a16:creationId xmlns:a16="http://schemas.microsoft.com/office/drawing/2014/main" id="{8680B0C1-595A-BE49-AAA6-77A328ADB8F7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763;p36">
              <a:extLst>
                <a:ext uri="{FF2B5EF4-FFF2-40B4-BE49-F238E27FC236}">
                  <a16:creationId xmlns:a16="http://schemas.microsoft.com/office/drawing/2014/main" id="{10BD70CB-4EE2-F84A-A9BC-DF50AB86C343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764;p36">
              <a:extLst>
                <a:ext uri="{FF2B5EF4-FFF2-40B4-BE49-F238E27FC236}">
                  <a16:creationId xmlns:a16="http://schemas.microsoft.com/office/drawing/2014/main" id="{F2A1DF31-B018-944E-AD8F-A3DFE6D6AA71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765;p36">
              <a:extLst>
                <a:ext uri="{FF2B5EF4-FFF2-40B4-BE49-F238E27FC236}">
                  <a16:creationId xmlns:a16="http://schemas.microsoft.com/office/drawing/2014/main" id="{1B6357AA-450F-244E-B56D-ED8DC850AE08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66;p36">
              <a:extLst>
                <a:ext uri="{FF2B5EF4-FFF2-40B4-BE49-F238E27FC236}">
                  <a16:creationId xmlns:a16="http://schemas.microsoft.com/office/drawing/2014/main" id="{C4848D12-29A1-0346-9BB2-A713C00375A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767;p36">
              <a:extLst>
                <a:ext uri="{FF2B5EF4-FFF2-40B4-BE49-F238E27FC236}">
                  <a16:creationId xmlns:a16="http://schemas.microsoft.com/office/drawing/2014/main" id="{927A3C89-E5B2-1946-A54D-5D675E43E30D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768;p36">
              <a:extLst>
                <a:ext uri="{FF2B5EF4-FFF2-40B4-BE49-F238E27FC236}">
                  <a16:creationId xmlns:a16="http://schemas.microsoft.com/office/drawing/2014/main" id="{BE12D2A1-5A9B-DB4C-8FB6-8D3F45B61E72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769;p36">
              <a:extLst>
                <a:ext uri="{FF2B5EF4-FFF2-40B4-BE49-F238E27FC236}">
                  <a16:creationId xmlns:a16="http://schemas.microsoft.com/office/drawing/2014/main" id="{AF412B39-90B7-4145-8C9D-91D64BFCB404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770;p36">
              <a:extLst>
                <a:ext uri="{FF2B5EF4-FFF2-40B4-BE49-F238E27FC236}">
                  <a16:creationId xmlns:a16="http://schemas.microsoft.com/office/drawing/2014/main" id="{B4E89A4D-37B3-D841-918C-03150B6BC1DF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771;p36">
              <a:extLst>
                <a:ext uri="{FF2B5EF4-FFF2-40B4-BE49-F238E27FC236}">
                  <a16:creationId xmlns:a16="http://schemas.microsoft.com/office/drawing/2014/main" id="{F8D91AD3-36AB-A245-8803-DF4DF8BE46C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772;p36">
              <a:extLst>
                <a:ext uri="{FF2B5EF4-FFF2-40B4-BE49-F238E27FC236}">
                  <a16:creationId xmlns:a16="http://schemas.microsoft.com/office/drawing/2014/main" id="{CBA38091-1495-104E-BCA0-23769D455D4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773;p36">
              <a:extLst>
                <a:ext uri="{FF2B5EF4-FFF2-40B4-BE49-F238E27FC236}">
                  <a16:creationId xmlns:a16="http://schemas.microsoft.com/office/drawing/2014/main" id="{350FE103-FFCF-674F-922F-0F954AD277EB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774;p36">
              <a:extLst>
                <a:ext uri="{FF2B5EF4-FFF2-40B4-BE49-F238E27FC236}">
                  <a16:creationId xmlns:a16="http://schemas.microsoft.com/office/drawing/2014/main" id="{6EF3EB2C-7A17-6945-81BB-5B2068468A59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775;p36">
              <a:extLst>
                <a:ext uri="{FF2B5EF4-FFF2-40B4-BE49-F238E27FC236}">
                  <a16:creationId xmlns:a16="http://schemas.microsoft.com/office/drawing/2014/main" id="{FD0145B4-1909-0345-8AC5-1F9418CE869A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776;p36">
              <a:extLst>
                <a:ext uri="{FF2B5EF4-FFF2-40B4-BE49-F238E27FC236}">
                  <a16:creationId xmlns:a16="http://schemas.microsoft.com/office/drawing/2014/main" id="{B58613BF-5D07-5B41-A83A-5634CC6D4D43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777;p36">
              <a:extLst>
                <a:ext uri="{FF2B5EF4-FFF2-40B4-BE49-F238E27FC236}">
                  <a16:creationId xmlns:a16="http://schemas.microsoft.com/office/drawing/2014/main" id="{03333DEC-FD02-354B-B3B4-CDB0015386BE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10083;p76">
            <a:extLst>
              <a:ext uri="{FF2B5EF4-FFF2-40B4-BE49-F238E27FC236}">
                <a16:creationId xmlns:a16="http://schemas.microsoft.com/office/drawing/2014/main" id="{65746963-CF92-5B4E-926E-F4051C74053A}"/>
              </a:ext>
            </a:extLst>
          </p:cNvPr>
          <p:cNvGrpSpPr/>
          <p:nvPr/>
        </p:nvGrpSpPr>
        <p:grpSpPr>
          <a:xfrm rot="1307480">
            <a:off x="7470003" y="-383048"/>
            <a:ext cx="2136855" cy="2176323"/>
            <a:chOff x="4206459" y="1191441"/>
            <a:chExt cx="712557" cy="785901"/>
          </a:xfrm>
        </p:grpSpPr>
        <p:sp>
          <p:nvSpPr>
            <p:cNvPr id="57" name="Google Shape;10084;p76">
              <a:extLst>
                <a:ext uri="{FF2B5EF4-FFF2-40B4-BE49-F238E27FC236}">
                  <a16:creationId xmlns:a16="http://schemas.microsoft.com/office/drawing/2014/main" id="{52BE152E-AB46-A848-8AE2-353B06A15BBF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10085;p76">
              <a:extLst>
                <a:ext uri="{FF2B5EF4-FFF2-40B4-BE49-F238E27FC236}">
                  <a16:creationId xmlns:a16="http://schemas.microsoft.com/office/drawing/2014/main" id="{0FB2AFC4-3ABC-4046-A4BB-8CAA2591EA63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10086;p76">
              <a:extLst>
                <a:ext uri="{FF2B5EF4-FFF2-40B4-BE49-F238E27FC236}">
                  <a16:creationId xmlns:a16="http://schemas.microsoft.com/office/drawing/2014/main" id="{E7FD8B9B-A15C-3F42-87A1-1D17CD543D20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10087;p76">
              <a:extLst>
                <a:ext uri="{FF2B5EF4-FFF2-40B4-BE49-F238E27FC236}">
                  <a16:creationId xmlns:a16="http://schemas.microsoft.com/office/drawing/2014/main" id="{185F6A9F-26E8-2140-B51B-412694A14675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1" name="Google Shape;10088;p76">
              <a:extLst>
                <a:ext uri="{FF2B5EF4-FFF2-40B4-BE49-F238E27FC236}">
                  <a16:creationId xmlns:a16="http://schemas.microsoft.com/office/drawing/2014/main" id="{9780C300-8FB2-EC4C-A636-DDA6CBFF5BC9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91" name="Google Shape;10089;p76">
                <a:extLst>
                  <a:ext uri="{FF2B5EF4-FFF2-40B4-BE49-F238E27FC236}">
                    <a16:creationId xmlns:a16="http://schemas.microsoft.com/office/drawing/2014/main" id="{55AA9E83-D671-CF43-AC12-517237513DB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0090;p76">
                <a:extLst>
                  <a:ext uri="{FF2B5EF4-FFF2-40B4-BE49-F238E27FC236}">
                    <a16:creationId xmlns:a16="http://schemas.microsoft.com/office/drawing/2014/main" id="{B232D90D-A21E-D349-84A5-72746819A0A6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0091;p76">
                <a:extLst>
                  <a:ext uri="{FF2B5EF4-FFF2-40B4-BE49-F238E27FC236}">
                    <a16:creationId xmlns:a16="http://schemas.microsoft.com/office/drawing/2014/main" id="{4F03841B-874F-BA4F-8F97-6FC6602EFF9B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0092;p76">
                <a:extLst>
                  <a:ext uri="{FF2B5EF4-FFF2-40B4-BE49-F238E27FC236}">
                    <a16:creationId xmlns:a16="http://schemas.microsoft.com/office/drawing/2014/main" id="{8A82121C-7E11-D646-9929-56FF9BFE46E6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" name="Google Shape;10093;p76">
              <a:extLst>
                <a:ext uri="{FF2B5EF4-FFF2-40B4-BE49-F238E27FC236}">
                  <a16:creationId xmlns:a16="http://schemas.microsoft.com/office/drawing/2014/main" id="{788B6B5A-2F56-4546-ACDB-D4AA460AA4AD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87" name="Google Shape;10094;p76">
                <a:extLst>
                  <a:ext uri="{FF2B5EF4-FFF2-40B4-BE49-F238E27FC236}">
                    <a16:creationId xmlns:a16="http://schemas.microsoft.com/office/drawing/2014/main" id="{781E066A-1407-DD43-BCB9-7E96F23FDD6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0095;p76">
                <a:extLst>
                  <a:ext uri="{FF2B5EF4-FFF2-40B4-BE49-F238E27FC236}">
                    <a16:creationId xmlns:a16="http://schemas.microsoft.com/office/drawing/2014/main" id="{552CA303-AF24-5449-8B76-918E78B3267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0096;p76">
                <a:extLst>
                  <a:ext uri="{FF2B5EF4-FFF2-40B4-BE49-F238E27FC236}">
                    <a16:creationId xmlns:a16="http://schemas.microsoft.com/office/drawing/2014/main" id="{7714468F-9DDC-C54F-A3CC-50B923EC6C81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0097;p76">
                <a:extLst>
                  <a:ext uri="{FF2B5EF4-FFF2-40B4-BE49-F238E27FC236}">
                    <a16:creationId xmlns:a16="http://schemas.microsoft.com/office/drawing/2014/main" id="{DF8C7BA1-4F38-6C4C-B536-168C37368B18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10098;p76">
              <a:extLst>
                <a:ext uri="{FF2B5EF4-FFF2-40B4-BE49-F238E27FC236}">
                  <a16:creationId xmlns:a16="http://schemas.microsoft.com/office/drawing/2014/main" id="{E423AE54-E5F2-0342-B40A-53A1D6D9123A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83" name="Google Shape;10099;p76">
                <a:extLst>
                  <a:ext uri="{FF2B5EF4-FFF2-40B4-BE49-F238E27FC236}">
                    <a16:creationId xmlns:a16="http://schemas.microsoft.com/office/drawing/2014/main" id="{EDB3744D-47A0-8248-AEFD-0E212A0974E4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0100;p76">
                <a:extLst>
                  <a:ext uri="{FF2B5EF4-FFF2-40B4-BE49-F238E27FC236}">
                    <a16:creationId xmlns:a16="http://schemas.microsoft.com/office/drawing/2014/main" id="{9642F4D5-FEDF-4B44-AE99-2BAE28F01C3F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0101;p76">
                <a:extLst>
                  <a:ext uri="{FF2B5EF4-FFF2-40B4-BE49-F238E27FC236}">
                    <a16:creationId xmlns:a16="http://schemas.microsoft.com/office/drawing/2014/main" id="{B336061C-08D7-F543-9C99-781E5BE9A6F8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0102;p76">
                <a:extLst>
                  <a:ext uri="{FF2B5EF4-FFF2-40B4-BE49-F238E27FC236}">
                    <a16:creationId xmlns:a16="http://schemas.microsoft.com/office/drawing/2014/main" id="{5F8CE177-655E-F04C-BBB0-73406AFCA904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" name="Google Shape;10103;p76">
              <a:extLst>
                <a:ext uri="{FF2B5EF4-FFF2-40B4-BE49-F238E27FC236}">
                  <a16:creationId xmlns:a16="http://schemas.microsoft.com/office/drawing/2014/main" id="{0CC69CA4-0462-F349-8040-619834E7D559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79" name="Google Shape;10104;p76">
                <a:extLst>
                  <a:ext uri="{FF2B5EF4-FFF2-40B4-BE49-F238E27FC236}">
                    <a16:creationId xmlns:a16="http://schemas.microsoft.com/office/drawing/2014/main" id="{C6D15F49-6ED8-084C-B9C2-90052FC183B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0105;p76">
                <a:extLst>
                  <a:ext uri="{FF2B5EF4-FFF2-40B4-BE49-F238E27FC236}">
                    <a16:creationId xmlns:a16="http://schemas.microsoft.com/office/drawing/2014/main" id="{1916DAC1-F181-AF4D-9142-81D327DBD832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0106;p76">
                <a:extLst>
                  <a:ext uri="{FF2B5EF4-FFF2-40B4-BE49-F238E27FC236}">
                    <a16:creationId xmlns:a16="http://schemas.microsoft.com/office/drawing/2014/main" id="{D329A29F-CE53-164E-BA1C-FB3E0E0B606D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0107;p76">
                <a:extLst>
                  <a:ext uri="{FF2B5EF4-FFF2-40B4-BE49-F238E27FC236}">
                    <a16:creationId xmlns:a16="http://schemas.microsoft.com/office/drawing/2014/main" id="{DFB06256-C237-FA40-BB3A-2E8BE1F97B56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5" name="Google Shape;10108;p76">
              <a:extLst>
                <a:ext uri="{FF2B5EF4-FFF2-40B4-BE49-F238E27FC236}">
                  <a16:creationId xmlns:a16="http://schemas.microsoft.com/office/drawing/2014/main" id="{BAD98ACB-6661-1D41-AB48-1AE2CB537520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0109;p76">
              <a:extLst>
                <a:ext uri="{FF2B5EF4-FFF2-40B4-BE49-F238E27FC236}">
                  <a16:creationId xmlns:a16="http://schemas.microsoft.com/office/drawing/2014/main" id="{2F9EED58-FEE1-CA41-BD79-F6445C646D2B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0110;p76">
              <a:extLst>
                <a:ext uri="{FF2B5EF4-FFF2-40B4-BE49-F238E27FC236}">
                  <a16:creationId xmlns:a16="http://schemas.microsoft.com/office/drawing/2014/main" id="{707F5DEB-312E-3F49-A50F-60FE69A831C2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10111;p76">
              <a:extLst>
                <a:ext uri="{FF2B5EF4-FFF2-40B4-BE49-F238E27FC236}">
                  <a16:creationId xmlns:a16="http://schemas.microsoft.com/office/drawing/2014/main" id="{F929DE9D-8E0F-8B4F-B12E-FCBF14849226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10112;p76">
              <a:extLst>
                <a:ext uri="{FF2B5EF4-FFF2-40B4-BE49-F238E27FC236}">
                  <a16:creationId xmlns:a16="http://schemas.microsoft.com/office/drawing/2014/main" id="{0EAE51C8-CA48-FF46-9325-FD0B9FAFF438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75" name="Google Shape;10113;p76">
                <a:extLst>
                  <a:ext uri="{FF2B5EF4-FFF2-40B4-BE49-F238E27FC236}">
                    <a16:creationId xmlns:a16="http://schemas.microsoft.com/office/drawing/2014/main" id="{2DDC40A3-402F-5D40-B5BA-72C48F5AFFB3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0114;p76">
                <a:extLst>
                  <a:ext uri="{FF2B5EF4-FFF2-40B4-BE49-F238E27FC236}">
                    <a16:creationId xmlns:a16="http://schemas.microsoft.com/office/drawing/2014/main" id="{43A315B4-7FB0-F342-A706-87D63A547E6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0115;p76">
                <a:extLst>
                  <a:ext uri="{FF2B5EF4-FFF2-40B4-BE49-F238E27FC236}">
                    <a16:creationId xmlns:a16="http://schemas.microsoft.com/office/drawing/2014/main" id="{DECCD882-C50B-FC41-895F-664A3B599339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0116;p76">
                <a:extLst>
                  <a:ext uri="{FF2B5EF4-FFF2-40B4-BE49-F238E27FC236}">
                    <a16:creationId xmlns:a16="http://schemas.microsoft.com/office/drawing/2014/main" id="{C47786D6-EA2D-8D48-BB65-0D799B1237C2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" name="Google Shape;10117;p76">
              <a:extLst>
                <a:ext uri="{FF2B5EF4-FFF2-40B4-BE49-F238E27FC236}">
                  <a16:creationId xmlns:a16="http://schemas.microsoft.com/office/drawing/2014/main" id="{97D35C03-1A85-D948-B8B1-D901F64CE755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71" name="Google Shape;10118;p76">
                <a:extLst>
                  <a:ext uri="{FF2B5EF4-FFF2-40B4-BE49-F238E27FC236}">
                    <a16:creationId xmlns:a16="http://schemas.microsoft.com/office/drawing/2014/main" id="{925988F0-FC4C-B04B-9B26-4FA554D0B70B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0119;p76">
                <a:extLst>
                  <a:ext uri="{FF2B5EF4-FFF2-40B4-BE49-F238E27FC236}">
                    <a16:creationId xmlns:a16="http://schemas.microsoft.com/office/drawing/2014/main" id="{741CF293-CA79-0B49-B7C9-19277BAA74B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0120;p76">
                <a:extLst>
                  <a:ext uri="{FF2B5EF4-FFF2-40B4-BE49-F238E27FC236}">
                    <a16:creationId xmlns:a16="http://schemas.microsoft.com/office/drawing/2014/main" id="{67C76965-0FDC-054F-835F-1FD6BCF02352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0121;p76">
                <a:extLst>
                  <a:ext uri="{FF2B5EF4-FFF2-40B4-BE49-F238E27FC236}">
                    <a16:creationId xmlns:a16="http://schemas.microsoft.com/office/drawing/2014/main" id="{FA442FE5-890E-9A43-A58D-40BD02B963D6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873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79"/>
          <p:cNvSpPr txBox="1">
            <a:spLocks noGrp="1"/>
          </p:cNvSpPr>
          <p:nvPr>
            <p:ph type="title"/>
          </p:nvPr>
        </p:nvSpPr>
        <p:spPr>
          <a:xfrm>
            <a:off x="713100" y="199905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br>
              <a:rPr lang="en" sz="5400"/>
            </a:br>
            <a:r>
              <a:rPr lang="en" sz="5400"/>
              <a:t> for</a:t>
            </a:r>
            <a:br>
              <a:rPr lang="en" sz="5400"/>
            </a:br>
            <a:r>
              <a:rPr lang="en" sz="5400"/>
              <a:t> listening!</a:t>
            </a:r>
            <a:endParaRPr sz="5400"/>
          </a:p>
        </p:txBody>
      </p:sp>
      <p:grpSp>
        <p:nvGrpSpPr>
          <p:cNvPr id="340" name="Google Shape;2146;p65">
            <a:extLst>
              <a:ext uri="{FF2B5EF4-FFF2-40B4-BE49-F238E27FC236}">
                <a16:creationId xmlns:a16="http://schemas.microsoft.com/office/drawing/2014/main" id="{55153A32-0D97-4F8E-A5D8-BAF008056E8F}"/>
              </a:ext>
            </a:extLst>
          </p:cNvPr>
          <p:cNvGrpSpPr/>
          <p:nvPr/>
        </p:nvGrpSpPr>
        <p:grpSpPr>
          <a:xfrm>
            <a:off x="7033375" y="1531756"/>
            <a:ext cx="1722999" cy="2848649"/>
            <a:chOff x="-2098925" y="-13867675"/>
            <a:chExt cx="4041800" cy="14105800"/>
          </a:xfrm>
        </p:grpSpPr>
        <p:sp>
          <p:nvSpPr>
            <p:cNvPr id="341" name="Google Shape;2147;p65">
              <a:extLst>
                <a:ext uri="{FF2B5EF4-FFF2-40B4-BE49-F238E27FC236}">
                  <a16:creationId xmlns:a16="http://schemas.microsoft.com/office/drawing/2014/main" id="{00FAAEFC-BFF2-4994-8882-A0DBF5F879BD}"/>
                </a:ext>
              </a:extLst>
            </p:cNvPr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2148;p65">
              <a:extLst>
                <a:ext uri="{FF2B5EF4-FFF2-40B4-BE49-F238E27FC236}">
                  <a16:creationId xmlns:a16="http://schemas.microsoft.com/office/drawing/2014/main" id="{CF0AEFA1-EDAD-4509-9FAA-7A2E9E27686E}"/>
                </a:ext>
              </a:extLst>
            </p:cNvPr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2149;p65">
              <a:extLst>
                <a:ext uri="{FF2B5EF4-FFF2-40B4-BE49-F238E27FC236}">
                  <a16:creationId xmlns:a16="http://schemas.microsoft.com/office/drawing/2014/main" id="{57FDBBDA-F364-4BD8-95BD-03C1470CBFF3}"/>
                </a:ext>
              </a:extLst>
            </p:cNvPr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2150;p65">
              <a:extLst>
                <a:ext uri="{FF2B5EF4-FFF2-40B4-BE49-F238E27FC236}">
                  <a16:creationId xmlns:a16="http://schemas.microsoft.com/office/drawing/2014/main" id="{8D8ED070-E687-4C96-9B1F-437DD613C22A}"/>
                </a:ext>
              </a:extLst>
            </p:cNvPr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2151;p65">
              <a:extLst>
                <a:ext uri="{FF2B5EF4-FFF2-40B4-BE49-F238E27FC236}">
                  <a16:creationId xmlns:a16="http://schemas.microsoft.com/office/drawing/2014/main" id="{CFA09ACB-35CC-4A1E-A6F2-F66D4C431AB9}"/>
                </a:ext>
              </a:extLst>
            </p:cNvPr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2152;p65">
              <a:extLst>
                <a:ext uri="{FF2B5EF4-FFF2-40B4-BE49-F238E27FC236}">
                  <a16:creationId xmlns:a16="http://schemas.microsoft.com/office/drawing/2014/main" id="{0EDA7093-966F-468D-BF85-03EB2F2A949E}"/>
                </a:ext>
              </a:extLst>
            </p:cNvPr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2153;p65">
              <a:extLst>
                <a:ext uri="{FF2B5EF4-FFF2-40B4-BE49-F238E27FC236}">
                  <a16:creationId xmlns:a16="http://schemas.microsoft.com/office/drawing/2014/main" id="{0CE7DEA1-0B52-40D0-AE78-382816641071}"/>
                </a:ext>
              </a:extLst>
            </p:cNvPr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2154;p65">
              <a:extLst>
                <a:ext uri="{FF2B5EF4-FFF2-40B4-BE49-F238E27FC236}">
                  <a16:creationId xmlns:a16="http://schemas.microsoft.com/office/drawing/2014/main" id="{7468431F-77C4-441E-9711-BB2577486610}"/>
                </a:ext>
              </a:extLst>
            </p:cNvPr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2155;p65">
              <a:extLst>
                <a:ext uri="{FF2B5EF4-FFF2-40B4-BE49-F238E27FC236}">
                  <a16:creationId xmlns:a16="http://schemas.microsoft.com/office/drawing/2014/main" id="{377935C2-757D-4E21-A1D4-E7DF2050276D}"/>
                </a:ext>
              </a:extLst>
            </p:cNvPr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2156;p65">
              <a:extLst>
                <a:ext uri="{FF2B5EF4-FFF2-40B4-BE49-F238E27FC236}">
                  <a16:creationId xmlns:a16="http://schemas.microsoft.com/office/drawing/2014/main" id="{625ECAE8-0488-4FDA-98F2-F5A2C09E8AA5}"/>
                </a:ext>
              </a:extLst>
            </p:cNvPr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2157;p65">
              <a:extLst>
                <a:ext uri="{FF2B5EF4-FFF2-40B4-BE49-F238E27FC236}">
                  <a16:creationId xmlns:a16="http://schemas.microsoft.com/office/drawing/2014/main" id="{0F1833DA-FFA1-4360-8D8E-2F05EE407F25}"/>
                </a:ext>
              </a:extLst>
            </p:cNvPr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2158;p65">
              <a:extLst>
                <a:ext uri="{FF2B5EF4-FFF2-40B4-BE49-F238E27FC236}">
                  <a16:creationId xmlns:a16="http://schemas.microsoft.com/office/drawing/2014/main" id="{B05FF459-817C-4932-8DA0-2D0014494AA3}"/>
                </a:ext>
              </a:extLst>
            </p:cNvPr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2159;p65">
              <a:extLst>
                <a:ext uri="{FF2B5EF4-FFF2-40B4-BE49-F238E27FC236}">
                  <a16:creationId xmlns:a16="http://schemas.microsoft.com/office/drawing/2014/main" id="{F58EC798-CC32-4BD1-8476-35678BEA7C3A}"/>
                </a:ext>
              </a:extLst>
            </p:cNvPr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2160;p65">
              <a:extLst>
                <a:ext uri="{FF2B5EF4-FFF2-40B4-BE49-F238E27FC236}">
                  <a16:creationId xmlns:a16="http://schemas.microsoft.com/office/drawing/2014/main" id="{014C793E-6044-465B-B53F-6E31531BB4EB}"/>
                </a:ext>
              </a:extLst>
            </p:cNvPr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2161;p65">
              <a:extLst>
                <a:ext uri="{FF2B5EF4-FFF2-40B4-BE49-F238E27FC236}">
                  <a16:creationId xmlns:a16="http://schemas.microsoft.com/office/drawing/2014/main" id="{A7FFD82D-F116-450B-BFEF-7661B74B6C58}"/>
                </a:ext>
              </a:extLst>
            </p:cNvPr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2162;p65">
              <a:extLst>
                <a:ext uri="{FF2B5EF4-FFF2-40B4-BE49-F238E27FC236}">
                  <a16:creationId xmlns:a16="http://schemas.microsoft.com/office/drawing/2014/main" id="{139A6C28-3A0F-4616-BDA9-A0CEFC4917D1}"/>
                </a:ext>
              </a:extLst>
            </p:cNvPr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2163;p65">
              <a:extLst>
                <a:ext uri="{FF2B5EF4-FFF2-40B4-BE49-F238E27FC236}">
                  <a16:creationId xmlns:a16="http://schemas.microsoft.com/office/drawing/2014/main" id="{A724FB29-C535-42A2-A32C-FF12DA07D13D}"/>
                </a:ext>
              </a:extLst>
            </p:cNvPr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2164;p65">
              <a:extLst>
                <a:ext uri="{FF2B5EF4-FFF2-40B4-BE49-F238E27FC236}">
                  <a16:creationId xmlns:a16="http://schemas.microsoft.com/office/drawing/2014/main" id="{67F15053-9CBA-42D6-A1A6-8D3216FE0287}"/>
                </a:ext>
              </a:extLst>
            </p:cNvPr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2165;p65">
              <a:extLst>
                <a:ext uri="{FF2B5EF4-FFF2-40B4-BE49-F238E27FC236}">
                  <a16:creationId xmlns:a16="http://schemas.microsoft.com/office/drawing/2014/main" id="{BD6A825A-2CA5-4699-9F0A-B8E9393894E8}"/>
                </a:ext>
              </a:extLst>
            </p:cNvPr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2166;p65">
              <a:extLst>
                <a:ext uri="{FF2B5EF4-FFF2-40B4-BE49-F238E27FC236}">
                  <a16:creationId xmlns:a16="http://schemas.microsoft.com/office/drawing/2014/main" id="{E15E24E0-79A6-4D18-BCE4-401582451F88}"/>
                </a:ext>
              </a:extLst>
            </p:cNvPr>
            <p:cNvSpPr/>
            <p:nvPr/>
          </p:nvSpPr>
          <p:spPr>
            <a:xfrm>
              <a:off x="-833851" y="-8902251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2167;p65">
              <a:extLst>
                <a:ext uri="{FF2B5EF4-FFF2-40B4-BE49-F238E27FC236}">
                  <a16:creationId xmlns:a16="http://schemas.microsoft.com/office/drawing/2014/main" id="{F39A3EBA-ADC5-44A0-89F2-F41C15B71631}"/>
                </a:ext>
              </a:extLst>
            </p:cNvPr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2168;p65">
              <a:extLst>
                <a:ext uri="{FF2B5EF4-FFF2-40B4-BE49-F238E27FC236}">
                  <a16:creationId xmlns:a16="http://schemas.microsoft.com/office/drawing/2014/main" id="{6D47F0FE-DE83-4993-87BB-686704621F5E}"/>
                </a:ext>
              </a:extLst>
            </p:cNvPr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2169;p65">
              <a:extLst>
                <a:ext uri="{FF2B5EF4-FFF2-40B4-BE49-F238E27FC236}">
                  <a16:creationId xmlns:a16="http://schemas.microsoft.com/office/drawing/2014/main" id="{7AD8291F-883D-4FD7-AEF8-AA752EDA9E52}"/>
                </a:ext>
              </a:extLst>
            </p:cNvPr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2170;p65">
              <a:extLst>
                <a:ext uri="{FF2B5EF4-FFF2-40B4-BE49-F238E27FC236}">
                  <a16:creationId xmlns:a16="http://schemas.microsoft.com/office/drawing/2014/main" id="{EB13A8F0-684A-488B-8B87-6A6A3AB9A9E1}"/>
                </a:ext>
              </a:extLst>
            </p:cNvPr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2171;p65">
              <a:extLst>
                <a:ext uri="{FF2B5EF4-FFF2-40B4-BE49-F238E27FC236}">
                  <a16:creationId xmlns:a16="http://schemas.microsoft.com/office/drawing/2014/main" id="{66A793F6-34A8-488F-9199-42DA13CBCC26}"/>
                </a:ext>
              </a:extLst>
            </p:cNvPr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2172;p65">
              <a:extLst>
                <a:ext uri="{FF2B5EF4-FFF2-40B4-BE49-F238E27FC236}">
                  <a16:creationId xmlns:a16="http://schemas.microsoft.com/office/drawing/2014/main" id="{42102B81-D85B-4493-85C5-837EFE928346}"/>
                </a:ext>
              </a:extLst>
            </p:cNvPr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2173;p65">
              <a:extLst>
                <a:ext uri="{FF2B5EF4-FFF2-40B4-BE49-F238E27FC236}">
                  <a16:creationId xmlns:a16="http://schemas.microsoft.com/office/drawing/2014/main" id="{4D8DFA6C-A352-4FD8-8B70-028AC180E834}"/>
                </a:ext>
              </a:extLst>
            </p:cNvPr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2174;p65">
              <a:extLst>
                <a:ext uri="{FF2B5EF4-FFF2-40B4-BE49-F238E27FC236}">
                  <a16:creationId xmlns:a16="http://schemas.microsoft.com/office/drawing/2014/main" id="{3C74A0B3-44F4-426A-A0C7-B0D202A765A2}"/>
                </a:ext>
              </a:extLst>
            </p:cNvPr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2175;p65">
              <a:extLst>
                <a:ext uri="{FF2B5EF4-FFF2-40B4-BE49-F238E27FC236}">
                  <a16:creationId xmlns:a16="http://schemas.microsoft.com/office/drawing/2014/main" id="{25413B1D-F76E-40B8-BFE8-D987592A3D65}"/>
                </a:ext>
              </a:extLst>
            </p:cNvPr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2176;p65">
              <a:extLst>
                <a:ext uri="{FF2B5EF4-FFF2-40B4-BE49-F238E27FC236}">
                  <a16:creationId xmlns:a16="http://schemas.microsoft.com/office/drawing/2014/main" id="{04CA43C3-5E11-41EB-A7BC-49EF438BE2AE}"/>
                </a:ext>
              </a:extLst>
            </p:cNvPr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2177;p65">
              <a:extLst>
                <a:ext uri="{FF2B5EF4-FFF2-40B4-BE49-F238E27FC236}">
                  <a16:creationId xmlns:a16="http://schemas.microsoft.com/office/drawing/2014/main" id="{7B28F0B0-127B-4009-A311-A2D13078BFC5}"/>
                </a:ext>
              </a:extLst>
            </p:cNvPr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2178;p65">
              <a:extLst>
                <a:ext uri="{FF2B5EF4-FFF2-40B4-BE49-F238E27FC236}">
                  <a16:creationId xmlns:a16="http://schemas.microsoft.com/office/drawing/2014/main" id="{8A685FE7-33CD-45A5-8801-ABCFDDFA31BB}"/>
                </a:ext>
              </a:extLst>
            </p:cNvPr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2179;p65">
              <a:extLst>
                <a:ext uri="{FF2B5EF4-FFF2-40B4-BE49-F238E27FC236}">
                  <a16:creationId xmlns:a16="http://schemas.microsoft.com/office/drawing/2014/main" id="{B871F824-F9C0-482F-AF04-831ED1BD0FE5}"/>
                </a:ext>
              </a:extLst>
            </p:cNvPr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2180;p65">
              <a:extLst>
                <a:ext uri="{FF2B5EF4-FFF2-40B4-BE49-F238E27FC236}">
                  <a16:creationId xmlns:a16="http://schemas.microsoft.com/office/drawing/2014/main" id="{95BAB9C6-14ED-4607-AB1F-EDC6F415801C}"/>
                </a:ext>
              </a:extLst>
            </p:cNvPr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2181;p65">
              <a:extLst>
                <a:ext uri="{FF2B5EF4-FFF2-40B4-BE49-F238E27FC236}">
                  <a16:creationId xmlns:a16="http://schemas.microsoft.com/office/drawing/2014/main" id="{D1326308-EEAC-4959-9174-1641AE29DDDF}"/>
                </a:ext>
              </a:extLst>
            </p:cNvPr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2182;p65">
              <a:extLst>
                <a:ext uri="{FF2B5EF4-FFF2-40B4-BE49-F238E27FC236}">
                  <a16:creationId xmlns:a16="http://schemas.microsoft.com/office/drawing/2014/main" id="{D5C77234-0F9E-4FF4-9256-AD6A9966D693}"/>
                </a:ext>
              </a:extLst>
            </p:cNvPr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2183;p65">
              <a:extLst>
                <a:ext uri="{FF2B5EF4-FFF2-40B4-BE49-F238E27FC236}">
                  <a16:creationId xmlns:a16="http://schemas.microsoft.com/office/drawing/2014/main" id="{6BA361E1-E9FE-4868-855E-FC98421EE1EA}"/>
                </a:ext>
              </a:extLst>
            </p:cNvPr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2184;p65">
              <a:extLst>
                <a:ext uri="{FF2B5EF4-FFF2-40B4-BE49-F238E27FC236}">
                  <a16:creationId xmlns:a16="http://schemas.microsoft.com/office/drawing/2014/main" id="{E71BE217-F8CE-4118-A0C9-9B966F2D89E9}"/>
                </a:ext>
              </a:extLst>
            </p:cNvPr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2185;p65">
              <a:extLst>
                <a:ext uri="{FF2B5EF4-FFF2-40B4-BE49-F238E27FC236}">
                  <a16:creationId xmlns:a16="http://schemas.microsoft.com/office/drawing/2014/main" id="{5AAB4A24-27F3-4736-B497-C5709E09601B}"/>
                </a:ext>
              </a:extLst>
            </p:cNvPr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2186;p65">
              <a:extLst>
                <a:ext uri="{FF2B5EF4-FFF2-40B4-BE49-F238E27FC236}">
                  <a16:creationId xmlns:a16="http://schemas.microsoft.com/office/drawing/2014/main" id="{FF968E8C-BE56-4E6F-9DE6-4612DA967D3E}"/>
                </a:ext>
              </a:extLst>
            </p:cNvPr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2187;p65">
              <a:extLst>
                <a:ext uri="{FF2B5EF4-FFF2-40B4-BE49-F238E27FC236}">
                  <a16:creationId xmlns:a16="http://schemas.microsoft.com/office/drawing/2014/main" id="{202A6B79-E6A4-4DB8-AD94-6AB94570F859}"/>
                </a:ext>
              </a:extLst>
            </p:cNvPr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2188;p65">
              <a:extLst>
                <a:ext uri="{FF2B5EF4-FFF2-40B4-BE49-F238E27FC236}">
                  <a16:creationId xmlns:a16="http://schemas.microsoft.com/office/drawing/2014/main" id="{DEE66B35-8533-4015-9BE4-BB2AFF28CB4C}"/>
                </a:ext>
              </a:extLst>
            </p:cNvPr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2189;p65">
              <a:extLst>
                <a:ext uri="{FF2B5EF4-FFF2-40B4-BE49-F238E27FC236}">
                  <a16:creationId xmlns:a16="http://schemas.microsoft.com/office/drawing/2014/main" id="{D107E3B4-D861-459C-9FD4-FD309F37CC94}"/>
                </a:ext>
              </a:extLst>
            </p:cNvPr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2190;p65">
              <a:extLst>
                <a:ext uri="{FF2B5EF4-FFF2-40B4-BE49-F238E27FC236}">
                  <a16:creationId xmlns:a16="http://schemas.microsoft.com/office/drawing/2014/main" id="{218897F7-3948-46A4-9C6F-C7B4F4064706}"/>
                </a:ext>
              </a:extLst>
            </p:cNvPr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2191;p65">
              <a:extLst>
                <a:ext uri="{FF2B5EF4-FFF2-40B4-BE49-F238E27FC236}">
                  <a16:creationId xmlns:a16="http://schemas.microsoft.com/office/drawing/2014/main" id="{E7777B86-9AF8-4294-8092-DFDB6D75543E}"/>
                </a:ext>
              </a:extLst>
            </p:cNvPr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2192;p65">
              <a:extLst>
                <a:ext uri="{FF2B5EF4-FFF2-40B4-BE49-F238E27FC236}">
                  <a16:creationId xmlns:a16="http://schemas.microsoft.com/office/drawing/2014/main" id="{94AB161D-9123-4DB0-93EA-D1FEE90EBA9B}"/>
                </a:ext>
              </a:extLst>
            </p:cNvPr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2193;p65">
              <a:extLst>
                <a:ext uri="{FF2B5EF4-FFF2-40B4-BE49-F238E27FC236}">
                  <a16:creationId xmlns:a16="http://schemas.microsoft.com/office/drawing/2014/main" id="{14358B39-E0C6-444A-9581-746295042247}"/>
                </a:ext>
              </a:extLst>
            </p:cNvPr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2194;p65">
              <a:extLst>
                <a:ext uri="{FF2B5EF4-FFF2-40B4-BE49-F238E27FC236}">
                  <a16:creationId xmlns:a16="http://schemas.microsoft.com/office/drawing/2014/main" id="{189E4358-1CC9-448B-ACF2-A319C46D9F08}"/>
                </a:ext>
              </a:extLst>
            </p:cNvPr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2195;p65">
              <a:extLst>
                <a:ext uri="{FF2B5EF4-FFF2-40B4-BE49-F238E27FC236}">
                  <a16:creationId xmlns:a16="http://schemas.microsoft.com/office/drawing/2014/main" id="{A7481DB3-B7F9-4815-A855-AF42665BD3F3}"/>
                </a:ext>
              </a:extLst>
            </p:cNvPr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2196;p65">
              <a:extLst>
                <a:ext uri="{FF2B5EF4-FFF2-40B4-BE49-F238E27FC236}">
                  <a16:creationId xmlns:a16="http://schemas.microsoft.com/office/drawing/2014/main" id="{5770C24F-4128-4186-9BC6-2EBEAF4219B7}"/>
                </a:ext>
              </a:extLst>
            </p:cNvPr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2197;p65">
              <a:extLst>
                <a:ext uri="{FF2B5EF4-FFF2-40B4-BE49-F238E27FC236}">
                  <a16:creationId xmlns:a16="http://schemas.microsoft.com/office/drawing/2014/main" id="{C11EC504-9BAE-4AC8-8ADC-44E2082731F5}"/>
                </a:ext>
              </a:extLst>
            </p:cNvPr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2198;p65">
              <a:extLst>
                <a:ext uri="{FF2B5EF4-FFF2-40B4-BE49-F238E27FC236}">
                  <a16:creationId xmlns:a16="http://schemas.microsoft.com/office/drawing/2014/main" id="{43C5F052-D851-44FE-83B8-174D548D2937}"/>
                </a:ext>
              </a:extLst>
            </p:cNvPr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2199;p65">
              <a:extLst>
                <a:ext uri="{FF2B5EF4-FFF2-40B4-BE49-F238E27FC236}">
                  <a16:creationId xmlns:a16="http://schemas.microsoft.com/office/drawing/2014/main" id="{48F6E87A-94C3-4902-B1B6-7FE0DD90A4E9}"/>
                </a:ext>
              </a:extLst>
            </p:cNvPr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2200;p65">
              <a:extLst>
                <a:ext uri="{FF2B5EF4-FFF2-40B4-BE49-F238E27FC236}">
                  <a16:creationId xmlns:a16="http://schemas.microsoft.com/office/drawing/2014/main" id="{B88B8C46-0B31-421D-B3AC-28CE6E96D118}"/>
                </a:ext>
              </a:extLst>
            </p:cNvPr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2201;p65">
              <a:extLst>
                <a:ext uri="{FF2B5EF4-FFF2-40B4-BE49-F238E27FC236}">
                  <a16:creationId xmlns:a16="http://schemas.microsoft.com/office/drawing/2014/main" id="{35374C20-B4C8-4E77-9876-7563FD2A39D0}"/>
                </a:ext>
              </a:extLst>
            </p:cNvPr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1380F188-D29C-4C8C-B00D-8B40FAEFC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7" y="1212405"/>
            <a:ext cx="1479156" cy="2953380"/>
          </a:xfrm>
          <a:prstGeom prst="rect">
            <a:avLst/>
          </a:prstGeom>
        </p:spPr>
      </p:pic>
      <p:sp>
        <p:nvSpPr>
          <p:cNvPr id="450" name="Google Shape;778;p36">
            <a:extLst>
              <a:ext uri="{FF2B5EF4-FFF2-40B4-BE49-F238E27FC236}">
                <a16:creationId xmlns:a16="http://schemas.microsoft.com/office/drawing/2014/main" id="{D491A95D-4F53-4F85-9DB5-46DD10AF4A27}"/>
              </a:ext>
            </a:extLst>
          </p:cNvPr>
          <p:cNvSpPr/>
          <p:nvPr/>
        </p:nvSpPr>
        <p:spPr>
          <a:xfrm rot="-3704814">
            <a:off x="1447866" y="69961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1" name="Google Shape;779;p36">
            <a:extLst>
              <a:ext uri="{FF2B5EF4-FFF2-40B4-BE49-F238E27FC236}">
                <a16:creationId xmlns:a16="http://schemas.microsoft.com/office/drawing/2014/main" id="{0025A7E0-5CA3-481C-98E1-406F34C3EDC7}"/>
              </a:ext>
            </a:extLst>
          </p:cNvPr>
          <p:cNvSpPr/>
          <p:nvPr/>
        </p:nvSpPr>
        <p:spPr>
          <a:xfrm rot="-6080102">
            <a:off x="1055789" y="295193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2" name="Google Shape;780;p36">
            <a:extLst>
              <a:ext uri="{FF2B5EF4-FFF2-40B4-BE49-F238E27FC236}">
                <a16:creationId xmlns:a16="http://schemas.microsoft.com/office/drawing/2014/main" id="{897ADD60-FED2-45C7-8E8E-36589BF11D0E}"/>
              </a:ext>
            </a:extLst>
          </p:cNvPr>
          <p:cNvSpPr/>
          <p:nvPr/>
        </p:nvSpPr>
        <p:spPr>
          <a:xfrm rot="-8100000">
            <a:off x="697616" y="69946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62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1223;p44">
            <a:extLst>
              <a:ext uri="{FF2B5EF4-FFF2-40B4-BE49-F238E27FC236}">
                <a16:creationId xmlns:a16="http://schemas.microsoft.com/office/drawing/2014/main" id="{A5C8E863-45D6-49AD-85C4-23245D149396}"/>
              </a:ext>
            </a:extLst>
          </p:cNvPr>
          <p:cNvSpPr/>
          <p:nvPr/>
        </p:nvSpPr>
        <p:spPr>
          <a:xfrm rot="20826347">
            <a:off x="6037096" y="2460307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rgbClr val="DEA2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5808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14AEFD5-BFAD-4AA4-B451-397090FBEF7E}"/>
              </a:ext>
            </a:extLst>
          </p:cNvPr>
          <p:cNvSpPr/>
          <p:nvPr/>
        </p:nvSpPr>
        <p:spPr>
          <a:xfrm>
            <a:off x="322702" y="2588129"/>
            <a:ext cx="4951454" cy="2246768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solidFill>
              <a:schemeClr val="bg1">
                <a:lumMod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0A13BC7-9768-4699-8FD0-23B654B107CF}"/>
              </a:ext>
            </a:extLst>
          </p:cNvPr>
          <p:cNvSpPr txBox="1"/>
          <p:nvPr/>
        </p:nvSpPr>
        <p:spPr>
          <a:xfrm>
            <a:off x="399814" y="2722811"/>
            <a:ext cx="480317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After showing the </a:t>
            </a:r>
            <a:r>
              <a:rPr lang="en-GB" b="1" i="0">
                <a:effectLst/>
                <a:latin typeface=" roboto condensed light"/>
              </a:rPr>
              <a:t>system dynamics</a:t>
            </a:r>
            <a:r>
              <a:rPr lang="en-GB" b="0" i="0">
                <a:effectLst/>
                <a:latin typeface=" roboto condensed light"/>
              </a:rPr>
              <a:t>, we propose a scenario in which the robot should swing-up and balance, drive upright and jump over a gap under the control of the MPC. </a:t>
            </a:r>
          </a:p>
          <a:p>
            <a:endParaRPr lang="en-GB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>
                <a:effectLst/>
                <a:latin typeface=" roboto condensed light"/>
              </a:rPr>
              <a:t>We also consider a PD controller in order to make a comparison between the two approaches. To test </a:t>
            </a:r>
            <a:r>
              <a:rPr lang="en-GB" b="1" i="0">
                <a:effectLst/>
                <a:latin typeface=" roboto condensed light"/>
              </a:rPr>
              <a:t>robustness</a:t>
            </a:r>
            <a:r>
              <a:rPr lang="en-GB" b="0" i="0">
                <a:effectLst/>
                <a:latin typeface=" roboto condensed light"/>
              </a:rPr>
              <a:t> of both controller, we have also included noise in sensor’s reading.</a:t>
            </a:r>
          </a:p>
          <a:p>
            <a:endParaRPr lang="en-GB"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9D8A54C-B69A-49A0-9FA8-A96C9FDC7274}"/>
              </a:ext>
            </a:extLst>
          </p:cNvPr>
          <p:cNvSpPr txBox="1"/>
          <p:nvPr/>
        </p:nvSpPr>
        <p:spPr>
          <a:xfrm>
            <a:off x="2457848" y="1170686"/>
            <a:ext cx="6408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We apply Model Predictive Control to a wheeled robot with a prismatic extension joint, that can be considered a </a:t>
            </a:r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 roboto condensed light"/>
              </a:rPr>
              <a:t>wheeled-legged system</a:t>
            </a:r>
            <a:r>
              <a:rPr lang="en-US">
                <a:latin typeface=" roboto condensed light"/>
              </a:rPr>
              <a:t>.</a:t>
            </a:r>
          </a:p>
          <a:p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These systems can combine the benefits of both </a:t>
            </a:r>
            <a:r>
              <a:rPr lang="en-US" b="1">
                <a:latin typeface=" roboto condensed light"/>
              </a:rPr>
              <a:t>mobile robots </a:t>
            </a:r>
            <a:r>
              <a:rPr lang="en-US">
                <a:latin typeface=" roboto condensed light"/>
              </a:rPr>
              <a:t>and </a:t>
            </a:r>
            <a:r>
              <a:rPr lang="en-US" b="1">
                <a:latin typeface=" roboto condensed light"/>
              </a:rPr>
              <a:t>legged systems</a:t>
            </a:r>
            <a:r>
              <a:rPr lang="en-US">
                <a:latin typeface=" roboto condensed light"/>
              </a:rPr>
              <a:t>. </a:t>
            </a:r>
          </a:p>
        </p:txBody>
      </p:sp>
      <p:grpSp>
        <p:nvGrpSpPr>
          <p:cNvPr id="79" name="Google Shape;10083;p76">
            <a:extLst>
              <a:ext uri="{FF2B5EF4-FFF2-40B4-BE49-F238E27FC236}">
                <a16:creationId xmlns:a16="http://schemas.microsoft.com/office/drawing/2014/main" id="{8C99F53F-3268-482E-879C-5E6A78E8447F}"/>
              </a:ext>
            </a:extLst>
          </p:cNvPr>
          <p:cNvGrpSpPr/>
          <p:nvPr/>
        </p:nvGrpSpPr>
        <p:grpSpPr>
          <a:xfrm rot="3218358">
            <a:off x="7481561" y="2081229"/>
            <a:ext cx="2136855" cy="2176323"/>
            <a:chOff x="4206459" y="1191441"/>
            <a:chExt cx="712557" cy="785901"/>
          </a:xfrm>
        </p:grpSpPr>
        <p:sp>
          <p:nvSpPr>
            <p:cNvPr id="80" name="Google Shape;10084;p76">
              <a:extLst>
                <a:ext uri="{FF2B5EF4-FFF2-40B4-BE49-F238E27FC236}">
                  <a16:creationId xmlns:a16="http://schemas.microsoft.com/office/drawing/2014/main" id="{C3C74E59-C921-4568-A121-BDF875C4C2F1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10085;p76">
              <a:extLst>
                <a:ext uri="{FF2B5EF4-FFF2-40B4-BE49-F238E27FC236}">
                  <a16:creationId xmlns:a16="http://schemas.microsoft.com/office/drawing/2014/main" id="{46039D4F-BC29-4A84-A460-C67414EE3316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10086;p76">
              <a:extLst>
                <a:ext uri="{FF2B5EF4-FFF2-40B4-BE49-F238E27FC236}">
                  <a16:creationId xmlns:a16="http://schemas.microsoft.com/office/drawing/2014/main" id="{A2C1D57D-459C-46A4-98A2-5529252A9759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10087;p76">
              <a:extLst>
                <a:ext uri="{FF2B5EF4-FFF2-40B4-BE49-F238E27FC236}">
                  <a16:creationId xmlns:a16="http://schemas.microsoft.com/office/drawing/2014/main" id="{31B93670-C56F-4ADD-B033-64C1F1442B23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84" name="Google Shape;10088;p76">
              <a:extLst>
                <a:ext uri="{FF2B5EF4-FFF2-40B4-BE49-F238E27FC236}">
                  <a16:creationId xmlns:a16="http://schemas.microsoft.com/office/drawing/2014/main" id="{B5A06179-BBA2-4479-859A-315336C88940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114" name="Google Shape;10089;p76">
                <a:extLst>
                  <a:ext uri="{FF2B5EF4-FFF2-40B4-BE49-F238E27FC236}">
                    <a16:creationId xmlns:a16="http://schemas.microsoft.com/office/drawing/2014/main" id="{3D234BAA-25C2-4118-A971-32165637D013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0090;p76">
                <a:extLst>
                  <a:ext uri="{FF2B5EF4-FFF2-40B4-BE49-F238E27FC236}">
                    <a16:creationId xmlns:a16="http://schemas.microsoft.com/office/drawing/2014/main" id="{2AEED57E-95E6-480D-A652-0EEF2A9396F1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0091;p76">
                <a:extLst>
                  <a:ext uri="{FF2B5EF4-FFF2-40B4-BE49-F238E27FC236}">
                    <a16:creationId xmlns:a16="http://schemas.microsoft.com/office/drawing/2014/main" id="{946C9F7B-C768-40B1-B4CC-D57EF4B645D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0092;p76">
                <a:extLst>
                  <a:ext uri="{FF2B5EF4-FFF2-40B4-BE49-F238E27FC236}">
                    <a16:creationId xmlns:a16="http://schemas.microsoft.com/office/drawing/2014/main" id="{470922A7-27A5-4D98-967D-8A417532692B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" name="Google Shape;10093;p76">
              <a:extLst>
                <a:ext uri="{FF2B5EF4-FFF2-40B4-BE49-F238E27FC236}">
                  <a16:creationId xmlns:a16="http://schemas.microsoft.com/office/drawing/2014/main" id="{108ECCBF-7409-41A0-B423-D3042FB16011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110" name="Google Shape;10094;p76">
                <a:extLst>
                  <a:ext uri="{FF2B5EF4-FFF2-40B4-BE49-F238E27FC236}">
                    <a16:creationId xmlns:a16="http://schemas.microsoft.com/office/drawing/2014/main" id="{BDC96001-67B4-4FC4-9D6A-6C118A83493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0095;p76">
                <a:extLst>
                  <a:ext uri="{FF2B5EF4-FFF2-40B4-BE49-F238E27FC236}">
                    <a16:creationId xmlns:a16="http://schemas.microsoft.com/office/drawing/2014/main" id="{18105213-ED01-4E71-BE30-53E9A6992461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0096;p76">
                <a:extLst>
                  <a:ext uri="{FF2B5EF4-FFF2-40B4-BE49-F238E27FC236}">
                    <a16:creationId xmlns:a16="http://schemas.microsoft.com/office/drawing/2014/main" id="{8A8F7227-814E-4ED6-B677-98932E823DFA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0097;p76">
                <a:extLst>
                  <a:ext uri="{FF2B5EF4-FFF2-40B4-BE49-F238E27FC236}">
                    <a16:creationId xmlns:a16="http://schemas.microsoft.com/office/drawing/2014/main" id="{19554505-6D9D-4444-B23B-7A8A3F3A5159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" name="Google Shape;10098;p76">
              <a:extLst>
                <a:ext uri="{FF2B5EF4-FFF2-40B4-BE49-F238E27FC236}">
                  <a16:creationId xmlns:a16="http://schemas.microsoft.com/office/drawing/2014/main" id="{A92F2D27-8F72-4372-BC12-13E08D1FEA8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106" name="Google Shape;10099;p76">
                <a:extLst>
                  <a:ext uri="{FF2B5EF4-FFF2-40B4-BE49-F238E27FC236}">
                    <a16:creationId xmlns:a16="http://schemas.microsoft.com/office/drawing/2014/main" id="{937116BD-54DC-4792-9562-019F41C9C4F6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100;p76">
                <a:extLst>
                  <a:ext uri="{FF2B5EF4-FFF2-40B4-BE49-F238E27FC236}">
                    <a16:creationId xmlns:a16="http://schemas.microsoft.com/office/drawing/2014/main" id="{5EB7256E-B0E8-42F2-AE8D-0E4978E6A549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101;p76">
                <a:extLst>
                  <a:ext uri="{FF2B5EF4-FFF2-40B4-BE49-F238E27FC236}">
                    <a16:creationId xmlns:a16="http://schemas.microsoft.com/office/drawing/2014/main" id="{B77DDB53-2813-4610-9941-CBFC41E5323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102;p76">
                <a:extLst>
                  <a:ext uri="{FF2B5EF4-FFF2-40B4-BE49-F238E27FC236}">
                    <a16:creationId xmlns:a16="http://schemas.microsoft.com/office/drawing/2014/main" id="{13073E92-5800-457F-87C2-4C96B798366C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10103;p76">
              <a:extLst>
                <a:ext uri="{FF2B5EF4-FFF2-40B4-BE49-F238E27FC236}">
                  <a16:creationId xmlns:a16="http://schemas.microsoft.com/office/drawing/2014/main" id="{7C903B4A-2807-45DC-9249-EC42D413FEFD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102" name="Google Shape;10104;p76">
                <a:extLst>
                  <a:ext uri="{FF2B5EF4-FFF2-40B4-BE49-F238E27FC236}">
                    <a16:creationId xmlns:a16="http://schemas.microsoft.com/office/drawing/2014/main" id="{78808EA0-6492-4A55-8572-93D2065755DA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105;p76">
                <a:extLst>
                  <a:ext uri="{FF2B5EF4-FFF2-40B4-BE49-F238E27FC236}">
                    <a16:creationId xmlns:a16="http://schemas.microsoft.com/office/drawing/2014/main" id="{88F83A1B-1E06-4461-87B3-39E77ACEEDF5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106;p76">
                <a:extLst>
                  <a:ext uri="{FF2B5EF4-FFF2-40B4-BE49-F238E27FC236}">
                    <a16:creationId xmlns:a16="http://schemas.microsoft.com/office/drawing/2014/main" id="{054BF709-205D-47F7-8820-9E235C592C2A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107;p76">
                <a:extLst>
                  <a:ext uri="{FF2B5EF4-FFF2-40B4-BE49-F238E27FC236}">
                    <a16:creationId xmlns:a16="http://schemas.microsoft.com/office/drawing/2014/main" id="{47A9FACE-C5DC-496D-9738-0EEB695BF06F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" name="Google Shape;10108;p76">
              <a:extLst>
                <a:ext uri="{FF2B5EF4-FFF2-40B4-BE49-F238E27FC236}">
                  <a16:creationId xmlns:a16="http://schemas.microsoft.com/office/drawing/2014/main" id="{76AE9F9B-F875-4479-B015-CA62D90E12E5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10109;p76">
              <a:extLst>
                <a:ext uri="{FF2B5EF4-FFF2-40B4-BE49-F238E27FC236}">
                  <a16:creationId xmlns:a16="http://schemas.microsoft.com/office/drawing/2014/main" id="{D274A368-1103-4B0F-B054-C0F3FD9C65F7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10110;p76">
              <a:extLst>
                <a:ext uri="{FF2B5EF4-FFF2-40B4-BE49-F238E27FC236}">
                  <a16:creationId xmlns:a16="http://schemas.microsoft.com/office/drawing/2014/main" id="{C14B8A60-D2F4-4367-829E-2A902B04E2B5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10111;p76">
              <a:extLst>
                <a:ext uri="{FF2B5EF4-FFF2-40B4-BE49-F238E27FC236}">
                  <a16:creationId xmlns:a16="http://schemas.microsoft.com/office/drawing/2014/main" id="{5A71D9B8-D255-4DD0-9B59-BED00793073B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92" name="Google Shape;10112;p76">
              <a:extLst>
                <a:ext uri="{FF2B5EF4-FFF2-40B4-BE49-F238E27FC236}">
                  <a16:creationId xmlns:a16="http://schemas.microsoft.com/office/drawing/2014/main" id="{CC3ED912-A1BD-4DB8-A8C4-B2BE7B066711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98" name="Google Shape;10113;p76">
                <a:extLst>
                  <a:ext uri="{FF2B5EF4-FFF2-40B4-BE49-F238E27FC236}">
                    <a16:creationId xmlns:a16="http://schemas.microsoft.com/office/drawing/2014/main" id="{FD5EF61E-D15D-4AAF-ABBD-97113CFAAF85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0114;p76">
                <a:extLst>
                  <a:ext uri="{FF2B5EF4-FFF2-40B4-BE49-F238E27FC236}">
                    <a16:creationId xmlns:a16="http://schemas.microsoft.com/office/drawing/2014/main" id="{71643D10-96DD-4C2F-95F5-EA653B99A2B9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115;p76">
                <a:extLst>
                  <a:ext uri="{FF2B5EF4-FFF2-40B4-BE49-F238E27FC236}">
                    <a16:creationId xmlns:a16="http://schemas.microsoft.com/office/drawing/2014/main" id="{7CDF1D5E-24F4-46BD-B15B-B4E4D51DA2B8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16;p76">
                <a:extLst>
                  <a:ext uri="{FF2B5EF4-FFF2-40B4-BE49-F238E27FC236}">
                    <a16:creationId xmlns:a16="http://schemas.microsoft.com/office/drawing/2014/main" id="{A785EAF0-2DD3-469B-87EE-71829F2DDFF6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10117;p76">
              <a:extLst>
                <a:ext uri="{FF2B5EF4-FFF2-40B4-BE49-F238E27FC236}">
                  <a16:creationId xmlns:a16="http://schemas.microsoft.com/office/drawing/2014/main" id="{C65D79E7-5B99-477E-B432-6AEB9EB9DE8A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94" name="Google Shape;10118;p76">
                <a:extLst>
                  <a:ext uri="{FF2B5EF4-FFF2-40B4-BE49-F238E27FC236}">
                    <a16:creationId xmlns:a16="http://schemas.microsoft.com/office/drawing/2014/main" id="{C6BA1B31-E6B8-45E7-8FFA-9722E12D3396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0119;p76">
                <a:extLst>
                  <a:ext uri="{FF2B5EF4-FFF2-40B4-BE49-F238E27FC236}">
                    <a16:creationId xmlns:a16="http://schemas.microsoft.com/office/drawing/2014/main" id="{90DD15F3-E79B-4C5F-A98F-021C97A3E787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10120;p76">
                <a:extLst>
                  <a:ext uri="{FF2B5EF4-FFF2-40B4-BE49-F238E27FC236}">
                    <a16:creationId xmlns:a16="http://schemas.microsoft.com/office/drawing/2014/main" id="{512BB691-2A27-44DE-A238-15A24321C16A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0121;p76">
                <a:extLst>
                  <a:ext uri="{FF2B5EF4-FFF2-40B4-BE49-F238E27FC236}">
                    <a16:creationId xmlns:a16="http://schemas.microsoft.com/office/drawing/2014/main" id="{6339981D-2A6E-4023-8A3D-4F800811ADA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7" name="Google Shape;1223;p44">
            <a:extLst>
              <a:ext uri="{FF2B5EF4-FFF2-40B4-BE49-F238E27FC236}">
                <a16:creationId xmlns:a16="http://schemas.microsoft.com/office/drawing/2014/main" id="{6F1EF087-83F0-4B9F-ABC0-E11DCB712672}"/>
              </a:ext>
            </a:extLst>
          </p:cNvPr>
          <p:cNvSpPr/>
          <p:nvPr/>
        </p:nvSpPr>
        <p:spPr>
          <a:xfrm rot="11899670">
            <a:off x="7833425" y="82268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8" name="Google Shape;1223;p44">
            <a:extLst>
              <a:ext uri="{FF2B5EF4-FFF2-40B4-BE49-F238E27FC236}">
                <a16:creationId xmlns:a16="http://schemas.microsoft.com/office/drawing/2014/main" id="{753A1720-135E-4FCC-8D5D-BE240D5FB57F}"/>
              </a:ext>
            </a:extLst>
          </p:cNvPr>
          <p:cNvSpPr/>
          <p:nvPr/>
        </p:nvSpPr>
        <p:spPr>
          <a:xfrm rot="9222053">
            <a:off x="8092983" y="418382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223;p44">
            <a:extLst>
              <a:ext uri="{FF2B5EF4-FFF2-40B4-BE49-F238E27FC236}">
                <a16:creationId xmlns:a16="http://schemas.microsoft.com/office/drawing/2014/main" id="{0BF229E3-FB47-445D-B91F-B489DA89F8E1}"/>
              </a:ext>
            </a:extLst>
          </p:cNvPr>
          <p:cNvSpPr/>
          <p:nvPr/>
        </p:nvSpPr>
        <p:spPr>
          <a:xfrm rot="7230613">
            <a:off x="8518891" y="465403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8" name="Immagine 17" descr="Immagine che contiene grafica vettoriale, giocattolo, sushi&#10;&#10;Descrizione generata automaticamente">
            <a:extLst>
              <a:ext uri="{FF2B5EF4-FFF2-40B4-BE49-F238E27FC236}">
                <a16:creationId xmlns:a16="http://schemas.microsoft.com/office/drawing/2014/main" id="{DC237BB5-92B1-443B-975B-43D61BE4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04" y="338529"/>
            <a:ext cx="2266874" cy="2324053"/>
          </a:xfrm>
          <a:prstGeom prst="rect">
            <a:avLst/>
          </a:prstGeom>
        </p:spPr>
      </p:pic>
      <p:pic>
        <p:nvPicPr>
          <p:cNvPr id="2" name="VLWIP_video">
            <a:hlinkClick r:id="" action="ppaction://media"/>
            <a:extLst>
              <a:ext uri="{FF2B5EF4-FFF2-40B4-BE49-F238E27FC236}">
                <a16:creationId xmlns:a16="http://schemas.microsoft.com/office/drawing/2014/main" id="{775172C0-EB53-48BC-AE9C-46DDAC510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25494" y="2825088"/>
            <a:ext cx="3195047" cy="1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9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13100" y="113282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0 Model</a:t>
            </a:r>
            <a:endParaRPr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48AD479-CF1F-4047-ADE1-87C3A81D585D}"/>
              </a:ext>
            </a:extLst>
          </p:cNvPr>
          <p:cNvSpPr/>
          <p:nvPr/>
        </p:nvSpPr>
        <p:spPr>
          <a:xfrm>
            <a:off x="4748732" y="2202007"/>
            <a:ext cx="3957260" cy="170816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D61D6E0-AA2D-4CFF-B730-64CB35A3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64841" y="2334049"/>
            <a:ext cx="3723332" cy="1500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/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acc>
                                <m:accPr>
                                  <m:chr m:val="̈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̈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𝑔𝑙</m:t>
                                  </m:r>
                                  <m:func>
                                    <m:func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606E9F2-606C-4B6C-94D3-48DC7FA2F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08" y="2102850"/>
                <a:ext cx="4203167" cy="11064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/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In the first phase of the simulation, the robot has to </a:t>
                </a:r>
                <a:r>
                  <a:rPr lang="en-US" b="1">
                    <a:latin typeface=" roboto condensed light"/>
                  </a:rPr>
                  <a:t>slow down and swing-up </a:t>
                </a:r>
                <a:r>
                  <a:rPr lang="en-US">
                    <a:latin typeface=" roboto condensed light"/>
                  </a:rPr>
                  <a:t>by applying torque to the wheel. We constraints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>
                    <a:latin typeface=" roboto condensed light"/>
                  </a:rPr>
                  <a:t> (length of the body) to be constant, so to simplify the model.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>
                  <a:latin typeface=" roboto condensed ligh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>
                    <a:latin typeface=" roboto condensed light"/>
                  </a:rPr>
                  <a:t>By considering the forces and torque applied to the car we obtain the </a:t>
                </a:r>
                <a:r>
                  <a:rPr lang="en-US" b="1">
                    <a:latin typeface=" roboto condensed light"/>
                  </a:rPr>
                  <a:t>dynamic model</a:t>
                </a:r>
                <a:r>
                  <a:rPr lang="en-US">
                    <a:latin typeface=" roboto condensed light"/>
                  </a:rPr>
                  <a:t>.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B08A74D-427C-487F-9C1B-C2F24A612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00" y="764643"/>
                <a:ext cx="7717801" cy="1169551"/>
              </a:xfrm>
              <a:prstGeom prst="rect">
                <a:avLst/>
              </a:prstGeom>
              <a:blipFill>
                <a:blip r:embed="rId5"/>
                <a:stretch>
                  <a:fillRect l="-158" t="-521" r="-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/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00" b="0" i="0">
                    <a:effectLst/>
                    <a:latin typeface=" roboto condensed light"/>
                  </a:rPr>
                  <a:t>With: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𝜙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rotation of the wheel;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angle of the car with respect to the ground;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total mass (sum of the body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 and wheel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sz="1300" b="0" i="1" smtClean="0"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300" b="0" i="0">
                    <a:effectLst/>
                    <a:latin typeface=" roboto condensed light"/>
                  </a:rPr>
                  <a:t>;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sz="1300" b="0" i="1" smtClean="0">
                        <a:effectLst/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GB" sz="1300" b="0" i="0">
                    <a:effectLst/>
                    <a:latin typeface=" roboto condensed light"/>
                  </a:rPr>
                  <a:t>control input consisting in the torque applied to the wheel.</a:t>
                </a:r>
                <a:br>
                  <a:rPr lang="en-GB" b="0" i="0">
                    <a:effectLst/>
                    <a:latin typeface=" roboto condensed light"/>
                  </a:rPr>
                </a:br>
                <a:endParaRPr lang="en-US">
                  <a:latin typeface=" roboto condensed ligh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110E18-051A-4ED0-81EF-BA3F4332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31" y="3380013"/>
                <a:ext cx="4203167" cy="1708160"/>
              </a:xfrm>
              <a:prstGeom prst="rect">
                <a:avLst/>
              </a:prstGeom>
              <a:blipFill>
                <a:blip r:embed="rId6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/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𝜏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C45904E-6154-E442-96E5-B727974E4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32" y="2202007"/>
                <a:ext cx="1604147" cy="498021"/>
              </a:xfrm>
              <a:prstGeom prst="rect">
                <a:avLst/>
              </a:prstGeom>
              <a:blipFill>
                <a:blip r:embed="rId7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2"/>
          <p:cNvSpPr txBox="1">
            <a:spLocks noGrp="1"/>
          </p:cNvSpPr>
          <p:nvPr>
            <p:ph type="title"/>
          </p:nvPr>
        </p:nvSpPr>
        <p:spPr>
          <a:xfrm>
            <a:off x="245890" y="170366"/>
            <a:ext cx="876912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>
                <a:effectLst/>
                <a:latin typeface="Montserrat Black" panose="020B0604020202020204" charset="0"/>
              </a:rPr>
              <a:t>Variable-Length Wheeled Inverted Pendulum</a:t>
            </a:r>
            <a:endParaRPr sz="2400">
              <a:latin typeface="Montserrat Black" panose="020B0604020202020204" charset="0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045D32E2-CEF1-409B-9910-1AE9703C76F5}"/>
              </a:ext>
            </a:extLst>
          </p:cNvPr>
          <p:cNvSpPr/>
          <p:nvPr/>
        </p:nvSpPr>
        <p:spPr>
          <a:xfrm>
            <a:off x="484094" y="1068081"/>
            <a:ext cx="3396343" cy="1867220"/>
          </a:xfrm>
          <a:prstGeom prst="roundRect">
            <a:avLst/>
          </a:prstGeom>
          <a:solidFill>
            <a:srgbClr val="FFFFFF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BB50E97-E9E3-465E-8692-09A42CB4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7550" y="1175897"/>
            <a:ext cx="3193884" cy="16696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76176FE-30A7-4B47-8C98-B86864018C4F}"/>
              </a:ext>
            </a:extLst>
          </p:cNvPr>
          <p:cNvSpPr txBox="1"/>
          <p:nvPr/>
        </p:nvSpPr>
        <p:spPr>
          <a:xfrm>
            <a:off x="4370815" y="1127290"/>
            <a:ext cx="41801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It consists of a </a:t>
            </a:r>
            <a:r>
              <a:rPr lang="en-US" b="1">
                <a:latin typeface=" roboto condensed light"/>
              </a:rPr>
              <a:t>wheel</a:t>
            </a:r>
            <a:r>
              <a:rPr lang="en-US">
                <a:latin typeface=" roboto condensed light"/>
              </a:rPr>
              <a:t> and a </a:t>
            </a:r>
            <a:r>
              <a:rPr lang="en-US" b="1">
                <a:latin typeface=" roboto condensed light"/>
              </a:rPr>
              <a:t>pole</a:t>
            </a:r>
            <a:r>
              <a:rPr lang="en-US">
                <a:latin typeface=" roboto condensed light"/>
              </a:rPr>
              <a:t> modeled as a point mass located at a certain distance from the wheel.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 roboto condensed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b="1">
                <a:latin typeface=" roboto condensed light"/>
              </a:rPr>
              <a:t>prismatic joint </a:t>
            </a:r>
            <a:r>
              <a:rPr lang="en-US">
                <a:latin typeface=" roboto condensed light"/>
              </a:rPr>
              <a:t>has to mimic the capability of a leg. The distance of the point mass to the wheel is not constant.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/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generalized coordinates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=[</m:t>
                    </m:r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mr>
                              </m:m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/>
                  <a:t> the </a:t>
                </a:r>
                <a:r>
                  <a:rPr lang="en-US" b="1">
                    <a:solidFill>
                      <a:schemeClr val="accent2">
                        <a:lumMod val="75000"/>
                      </a:schemeClr>
                    </a:solidFill>
                  </a:rPr>
                  <a:t>control inputs </a:t>
                </a:r>
                <a:r>
                  <a:rPr lang="en-US"/>
                  <a:t>are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608E683-7B70-4584-8595-4E58814BA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096104"/>
                <a:ext cx="7530354" cy="328423"/>
              </a:xfrm>
              <a:prstGeom prst="rect">
                <a:avLst/>
              </a:prstGeom>
              <a:blipFill>
                <a:blip r:embed="rId4"/>
                <a:stretch>
                  <a:fillRect l="-243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/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The </a:t>
                </a:r>
                <a:r>
                  <a:rPr lang="en-US" b="1">
                    <a:solidFill>
                      <a:schemeClr val="accent6">
                        <a:lumMod val="75000"/>
                      </a:schemeClr>
                    </a:solidFill>
                  </a:rPr>
                  <a:t>dynamic model</a:t>
                </a:r>
                <a:r>
                  <a:rPr lang="en-US"/>
                  <a:t>, derived through the Lagrangian method, is:</a:t>
                </a:r>
              </a:p>
              <a:p>
                <a:pPr algn="ctr"/>
                <a:endParaRPr lang="en-US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acc>
                        <m:accPr>
                          <m:chr m:val="̈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acc>
                        <m:accPr>
                          <m:chr m:val="̇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646C399-8F2D-4E4D-9026-82225F1A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65" y="3491549"/>
                <a:ext cx="7292148" cy="738664"/>
              </a:xfrm>
              <a:prstGeom prst="rect">
                <a:avLst/>
              </a:prstGeom>
              <a:blipFill>
                <a:blip r:embed="rId5"/>
                <a:stretch>
                  <a:fillRect t="-1653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8CF570-B7F2-43D9-94C3-09B71EA67996}"/>
              </a:ext>
            </a:extLst>
          </p:cNvPr>
          <p:cNvSpPr txBox="1"/>
          <p:nvPr/>
        </p:nvSpPr>
        <p:spPr>
          <a:xfrm>
            <a:off x="1867920" y="4295635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Inertia matrix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6EFE1DB-8578-47A7-A807-BA49D1D80532}"/>
              </a:ext>
            </a:extLst>
          </p:cNvPr>
          <p:cNvSpPr txBox="1"/>
          <p:nvPr/>
        </p:nvSpPr>
        <p:spPr>
          <a:xfrm>
            <a:off x="3012141" y="4574162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Coriolis matrix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070052-3633-461A-B2A1-B2F03AD666B6}"/>
              </a:ext>
            </a:extLst>
          </p:cNvPr>
          <p:cNvSpPr txBox="1"/>
          <p:nvPr/>
        </p:nvSpPr>
        <p:spPr>
          <a:xfrm>
            <a:off x="4107130" y="4499773"/>
            <a:ext cx="11442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Gravity vector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9DADD4A-10F5-4CA3-B093-3FFC4C91D427}"/>
              </a:ext>
            </a:extLst>
          </p:cNvPr>
          <p:cNvSpPr txBox="1"/>
          <p:nvPr/>
        </p:nvSpPr>
        <p:spPr>
          <a:xfrm>
            <a:off x="5161570" y="4581306"/>
            <a:ext cx="1299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Selection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/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/>
                  <a:t>Contact forces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48" name="CasellaDiTesto 47">
                <a:extLst>
                  <a:ext uri="{FF2B5EF4-FFF2-40B4-BE49-F238E27FC236}">
                    <a16:creationId xmlns:a16="http://schemas.microsoft.com/office/drawing/2014/main" id="{15A53891-AC9F-43CE-993A-78655F860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53" y="3906351"/>
                <a:ext cx="2106125" cy="276999"/>
              </a:xfrm>
              <a:prstGeom prst="rect">
                <a:avLst/>
              </a:prstGeom>
              <a:blipFill>
                <a:blip r:embed="rId6"/>
                <a:stretch>
                  <a:fillRect l="-290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EA0B4A4-AC4E-4843-B972-4893E0F9CFA4}"/>
              </a:ext>
            </a:extLst>
          </p:cNvPr>
          <p:cNvSpPr txBox="1"/>
          <p:nvPr/>
        </p:nvSpPr>
        <p:spPr>
          <a:xfrm>
            <a:off x="6541907" y="4455916"/>
            <a:ext cx="149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Contact Jacobian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F06AD88-69A8-432E-91F0-5C9AB1315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07475">
            <a:off x="2687120" y="3950671"/>
            <a:ext cx="526093" cy="526093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1025F239-7E96-4AC9-AF64-595E3C73C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21255">
            <a:off x="5972860" y="4101106"/>
            <a:ext cx="588681" cy="588681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099D3703-29D9-4499-BC2C-6FF78BB68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05298" flipV="1">
            <a:off x="6259162" y="3927474"/>
            <a:ext cx="403420" cy="403420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48C4E00C-0E04-477F-8E7A-D5015D2D0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874793" flipH="1">
            <a:off x="3660276" y="4168804"/>
            <a:ext cx="487367" cy="487367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273E5AD6-56A9-4B43-9FE8-93EF2D6BF3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05980">
            <a:off x="5417473" y="4173792"/>
            <a:ext cx="479251" cy="479251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D1FD1D9C-1C54-42DE-9363-3E91D7369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432194" y="4123180"/>
            <a:ext cx="476897" cy="476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>
            <a:spLocks noGrp="1"/>
          </p:cNvSpPr>
          <p:nvPr>
            <p:ph type="title"/>
          </p:nvPr>
        </p:nvSpPr>
        <p:spPr>
          <a:xfrm>
            <a:off x="713100" y="34923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Predictive Control</a:t>
            </a:r>
            <a:endParaRPr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70DFB36-516C-1B4F-B2B2-D6A9884FB422}"/>
              </a:ext>
            </a:extLst>
          </p:cNvPr>
          <p:cNvSpPr txBox="1"/>
          <p:nvPr/>
        </p:nvSpPr>
        <p:spPr>
          <a:xfrm>
            <a:off x="563879" y="1153866"/>
            <a:ext cx="8016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MPC includes a family of control methods for achieving </a:t>
            </a:r>
            <a:r>
              <a:rPr lang="en-US" b="1">
                <a:latin typeface=" roboto condensed light"/>
              </a:rPr>
              <a:t>optimal performance </a:t>
            </a:r>
            <a:r>
              <a:rPr lang="en-US">
                <a:latin typeface=" roboto condensed light"/>
              </a:rPr>
              <a:t>while satisfying a </a:t>
            </a:r>
            <a:r>
              <a:rPr lang="en-US" i="1">
                <a:latin typeface=" roboto condensed light"/>
              </a:rPr>
              <a:t>set of constraints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optimal control action is found by solving an </a:t>
            </a:r>
            <a:r>
              <a:rPr lang="en-US" b="1">
                <a:latin typeface=" roboto condensed light"/>
              </a:rPr>
              <a:t>optimization control problem </a:t>
            </a:r>
            <a:r>
              <a:rPr lang="en-US">
                <a:latin typeface=" roboto condensed light"/>
              </a:rPr>
              <a:t>over a finite </a:t>
            </a:r>
            <a:r>
              <a:rPr lang="en-US" i="1">
                <a:latin typeface=" roboto condensed light"/>
              </a:rPr>
              <a:t>prediction horizon</a:t>
            </a:r>
            <a:r>
              <a:rPr lang="en-US">
                <a:latin typeface=" roboto condensed light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 roboto condensed light"/>
              </a:rPr>
              <a:t>The </a:t>
            </a:r>
            <a:r>
              <a:rPr lang="en-US" i="1">
                <a:latin typeface=" roboto condensed light"/>
              </a:rPr>
              <a:t>cost function </a:t>
            </a:r>
            <a:r>
              <a:rPr lang="en-US">
                <a:latin typeface=" roboto condensed light"/>
              </a:rPr>
              <a:t>is minimized considering the </a:t>
            </a:r>
            <a:r>
              <a:rPr lang="en-US" b="1">
                <a:latin typeface=" roboto condensed light"/>
              </a:rPr>
              <a:t>process dynamics </a:t>
            </a:r>
            <a:r>
              <a:rPr lang="en-US">
                <a:latin typeface=" roboto condensed light"/>
              </a:rPr>
              <a:t>along the horizon.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3713852-BCF2-4C48-80A1-1D59DDCE9FC9}"/>
              </a:ext>
            </a:extLst>
          </p:cNvPr>
          <p:cNvSpPr txBox="1"/>
          <p:nvPr/>
        </p:nvSpPr>
        <p:spPr>
          <a:xfrm>
            <a:off x="4416811" y="2704454"/>
            <a:ext cx="44762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 roboto condensed light"/>
              </a:rPr>
              <a:t>We want to control the system during different phases:</a:t>
            </a:r>
          </a:p>
          <a:p>
            <a:pPr algn="just"/>
            <a:endParaRPr lang="en-US">
              <a:latin typeface=" roboto condensed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Swing-up and balance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Driving upright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5"/>
                </a:solidFill>
                <a:latin typeface=" roboto condensed light"/>
              </a:rPr>
              <a:t>Jumping over a gap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0F6493E-B5D9-4843-B048-1712181395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2405" y="3374295"/>
            <a:ext cx="1173843" cy="1173843"/>
          </a:xfrm>
          <a:prstGeom prst="rect">
            <a:avLst/>
          </a:prstGeom>
        </p:spPr>
      </p:pic>
      <p:pic>
        <p:nvPicPr>
          <p:cNvPr id="13" name="Immagine 12" descr="Immagine che contiene testo, laser&#10;&#10;Descrizione generata automaticamente">
            <a:extLst>
              <a:ext uri="{FF2B5EF4-FFF2-40B4-BE49-F238E27FC236}">
                <a16:creationId xmlns:a16="http://schemas.microsoft.com/office/drawing/2014/main" id="{4ACCA96A-73E9-7844-BF83-00AB861B6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00" y="2839438"/>
            <a:ext cx="3522218" cy="195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2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2">
            <a:extLst>
              <a:ext uri="{FF2B5EF4-FFF2-40B4-BE49-F238E27FC236}">
                <a16:creationId xmlns:a16="http://schemas.microsoft.com/office/drawing/2014/main" id="{2A9E2744-2F27-B041-800E-3CA6B9B2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697" y="95977"/>
            <a:ext cx="6121333" cy="572700"/>
          </a:xfrm>
        </p:spPr>
        <p:txBody>
          <a:bodyPr/>
          <a:lstStyle/>
          <a:p>
            <a:r>
              <a:rPr lang="en-GB"/>
              <a:t>MPC – Problem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/>
              <p:nvPr/>
            </p:nvSpPr>
            <p:spPr>
              <a:xfrm>
                <a:off x="405989" y="1192467"/>
                <a:ext cx="4303603" cy="383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it-IT" b="0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it-IT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:endParaRPr lang="en-US" dirty="0">
                  <a:latin typeface=" roboto condensed light"/>
                </a:endParaRPr>
              </a:p>
              <a:p>
                <a:pPr algn="ctr"/>
                <a:r>
                  <a:rPr lang="en-US" dirty="0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:endParaRPr lang="en-US" dirty="0">
                  <a:latin typeface=" roboto condensed light"/>
                </a:endParaRPr>
              </a:p>
              <a:p>
                <a:pPr algn="ctr"/>
                <a:r>
                  <a:rPr lang="en-US" dirty="0">
                    <a:latin typeface=" roboto condensed light"/>
                  </a:rPr>
                  <a:t>If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∉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𝑡𝑓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𝑡𝑑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it-IT" b="0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latin typeface=" roboto condensed light"/>
                </a:endParaRPr>
              </a:p>
              <a:p>
                <a:pPr algn="ctr"/>
                <a:endParaRPr lang="en-US" dirty="0">
                  <a:latin typeface=" roboto condensed ligh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 roboto condensed light"/>
                </a:endParaRPr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F18DE75A-1C69-8A49-858A-80D40D22F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89" y="1192467"/>
                <a:ext cx="4303603" cy="38302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CCF6A22-6053-E047-B54A-EA585E229755}"/>
              </a:ext>
            </a:extLst>
          </p:cNvPr>
          <p:cNvSpPr txBox="1"/>
          <p:nvPr/>
        </p:nvSpPr>
        <p:spPr>
          <a:xfrm>
            <a:off x="195236" y="867637"/>
            <a:ext cx="998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 dirty="0">
                <a:solidFill>
                  <a:schemeClr val="accent2"/>
                </a:solidFill>
                <a:latin typeface=" roboto condensed light"/>
              </a:rPr>
              <a:t>Cost function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3E7230B3-7D5A-FA4F-AE2C-D8F25555A7FD}"/>
              </a:ext>
            </a:extLst>
          </p:cNvPr>
          <p:cNvSpPr txBox="1"/>
          <p:nvPr/>
        </p:nvSpPr>
        <p:spPr>
          <a:xfrm>
            <a:off x="191198" y="1683987"/>
            <a:ext cx="95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 dirty="0">
                <a:solidFill>
                  <a:schemeClr val="accent6"/>
                </a:solidFill>
                <a:latin typeface=" roboto condensed light"/>
              </a:rPr>
              <a:t>Start state</a:t>
            </a:r>
          </a:p>
          <a:p>
            <a:pPr algn="just"/>
            <a:r>
              <a:rPr lang="en-US" sz="1200" b="1" i="1" dirty="0">
                <a:solidFill>
                  <a:schemeClr val="accent6"/>
                </a:solidFill>
                <a:latin typeface=" roboto condensed light"/>
              </a:rPr>
              <a:t>Goal state</a:t>
            </a:r>
          </a:p>
          <a:p>
            <a:pPr algn="just"/>
            <a:r>
              <a:rPr lang="en-US" sz="1200" b="1" i="1" dirty="0">
                <a:solidFill>
                  <a:schemeClr val="accent6"/>
                </a:solidFill>
                <a:latin typeface=" roboto condensed light"/>
              </a:rPr>
              <a:t>Dynamics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1B5F5E2A-F6B5-3D40-BE4D-CEB0284BD58D}"/>
              </a:ext>
            </a:extLst>
          </p:cNvPr>
          <p:cNvSpPr txBox="1"/>
          <p:nvPr/>
        </p:nvSpPr>
        <p:spPr>
          <a:xfrm>
            <a:off x="191198" y="2503987"/>
            <a:ext cx="1364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 dirty="0">
                <a:solidFill>
                  <a:schemeClr val="accent5"/>
                </a:solidFill>
                <a:latin typeface=" roboto condensed light"/>
              </a:rPr>
              <a:t>State bounds</a:t>
            </a:r>
          </a:p>
          <a:p>
            <a:pPr algn="just"/>
            <a:r>
              <a:rPr lang="en-US" sz="1200" b="1" i="1" dirty="0">
                <a:solidFill>
                  <a:schemeClr val="accent5"/>
                </a:solidFill>
                <a:latin typeface=" roboto condensed light"/>
              </a:rPr>
              <a:t>Control bounds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5A97446-7CF0-BC4A-B139-F9AE4AA1BE3A}"/>
              </a:ext>
            </a:extLst>
          </p:cNvPr>
          <p:cNvSpPr txBox="1"/>
          <p:nvPr/>
        </p:nvSpPr>
        <p:spPr>
          <a:xfrm>
            <a:off x="186812" y="3170848"/>
            <a:ext cx="1357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 dirty="0">
                <a:solidFill>
                  <a:schemeClr val="tx2"/>
                </a:solidFill>
                <a:latin typeface=" roboto condensed light"/>
              </a:rPr>
              <a:t>Flight phase</a:t>
            </a:r>
          </a:p>
          <a:p>
            <a:pPr algn="just"/>
            <a:r>
              <a:rPr lang="en-US" sz="1200" dirty="0">
                <a:latin typeface=" roboto condensed light"/>
              </a:rPr>
              <a:t>(no ground force)</a:t>
            </a:r>
            <a:endParaRPr lang="en-US" dirty="0">
              <a:latin typeface=" roboto condensed light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EE76D41A-1976-FC42-A844-F70E39389B83}"/>
              </a:ext>
            </a:extLst>
          </p:cNvPr>
          <p:cNvSpPr txBox="1"/>
          <p:nvPr/>
        </p:nvSpPr>
        <p:spPr>
          <a:xfrm>
            <a:off x="194497" y="4680153"/>
            <a:ext cx="154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 roboto condensed light"/>
              </a:rPr>
              <a:t>No slip on ground</a:t>
            </a:r>
            <a:endParaRPr lang="en-US" dirty="0">
              <a:latin typeface=" roboto condensed light"/>
            </a:endParaRP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7ACBB8D-C964-2F47-BBCD-584487964827}"/>
              </a:ext>
            </a:extLst>
          </p:cNvPr>
          <p:cNvSpPr txBox="1"/>
          <p:nvPr/>
        </p:nvSpPr>
        <p:spPr>
          <a:xfrm>
            <a:off x="194497" y="3843228"/>
            <a:ext cx="1357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i="1" dirty="0">
                <a:solidFill>
                  <a:schemeClr val="tx2"/>
                </a:solidFill>
                <a:latin typeface=" roboto condensed light"/>
              </a:rPr>
              <a:t>Ground phases</a:t>
            </a:r>
          </a:p>
          <a:p>
            <a:pPr algn="just"/>
            <a:r>
              <a:rPr lang="en-US" sz="1200" dirty="0">
                <a:latin typeface=" roboto condensed light"/>
              </a:rPr>
              <a:t>(friction cone)</a:t>
            </a:r>
          </a:p>
          <a:p>
            <a:pPr algn="just"/>
            <a:r>
              <a:rPr lang="en-US" sz="1200" dirty="0">
                <a:latin typeface=" roboto condensed light"/>
              </a:rPr>
              <a:t>(unilateral force)</a:t>
            </a: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8D614099-2526-2948-BE4B-A4550D4E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616" y="1347042"/>
            <a:ext cx="4319664" cy="2603991"/>
          </a:xfrm>
          <a:prstGeom prst="rect">
            <a:avLst/>
          </a:prstGeom>
        </p:spPr>
      </p:pic>
      <p:grpSp>
        <p:nvGrpSpPr>
          <p:cNvPr id="61" name="Google Shape;1299;p47">
            <a:extLst>
              <a:ext uri="{FF2B5EF4-FFF2-40B4-BE49-F238E27FC236}">
                <a16:creationId xmlns:a16="http://schemas.microsoft.com/office/drawing/2014/main" id="{907F80B1-CAE6-2640-9EE2-37D8CA8AADEE}"/>
              </a:ext>
            </a:extLst>
          </p:cNvPr>
          <p:cNvGrpSpPr/>
          <p:nvPr/>
        </p:nvGrpSpPr>
        <p:grpSpPr>
          <a:xfrm>
            <a:off x="8002883" y="483838"/>
            <a:ext cx="582397" cy="581799"/>
            <a:chOff x="2497275" y="2744159"/>
            <a:chExt cx="370930" cy="370549"/>
          </a:xfrm>
        </p:grpSpPr>
        <p:sp>
          <p:nvSpPr>
            <p:cNvPr id="62" name="Google Shape;1300;p47">
              <a:extLst>
                <a:ext uri="{FF2B5EF4-FFF2-40B4-BE49-F238E27FC236}">
                  <a16:creationId xmlns:a16="http://schemas.microsoft.com/office/drawing/2014/main" id="{7CDDBE82-FB8D-7648-9F91-1D04A72982AC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1301;p47">
              <a:extLst>
                <a:ext uri="{FF2B5EF4-FFF2-40B4-BE49-F238E27FC236}">
                  <a16:creationId xmlns:a16="http://schemas.microsoft.com/office/drawing/2014/main" id="{405DE595-E631-844F-AF65-98B3F2EDDC4C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1302;p47">
              <a:extLst>
                <a:ext uri="{FF2B5EF4-FFF2-40B4-BE49-F238E27FC236}">
                  <a16:creationId xmlns:a16="http://schemas.microsoft.com/office/drawing/2014/main" id="{521482BC-4169-C94D-B280-0FECB4804D7E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1303;p47">
              <a:extLst>
                <a:ext uri="{FF2B5EF4-FFF2-40B4-BE49-F238E27FC236}">
                  <a16:creationId xmlns:a16="http://schemas.microsoft.com/office/drawing/2014/main" id="{22D97C2B-37D0-4D43-952C-5693754F8BA5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1304;p47">
              <a:extLst>
                <a:ext uri="{FF2B5EF4-FFF2-40B4-BE49-F238E27FC236}">
                  <a16:creationId xmlns:a16="http://schemas.microsoft.com/office/drawing/2014/main" id="{94EA8977-6214-1A44-BB4F-2E28575EC311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1305;p47">
              <a:extLst>
                <a:ext uri="{FF2B5EF4-FFF2-40B4-BE49-F238E27FC236}">
                  <a16:creationId xmlns:a16="http://schemas.microsoft.com/office/drawing/2014/main" id="{A965D3F1-0991-A544-A4FD-485544C5D3B3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3914F8A-4D0B-8E40-9484-ADE94A1E97B7}"/>
                  </a:ext>
                </a:extLst>
              </p:cNvPr>
              <p:cNvSpPr txBox="1"/>
              <p:nvPr/>
            </p:nvSpPr>
            <p:spPr>
              <a:xfrm>
                <a:off x="881451" y="676631"/>
                <a:ext cx="5728095" cy="833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  <m:sup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>
                  <a:latin typeface=" roboto condensed light"/>
                </a:endParaRP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D3914F8A-4D0B-8E40-9484-ADE94A1E9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51" y="676631"/>
                <a:ext cx="5728095" cy="833690"/>
              </a:xfrm>
              <a:prstGeom prst="rect">
                <a:avLst/>
              </a:prstGeom>
              <a:blipFill>
                <a:blip r:embed="rId5"/>
                <a:stretch>
                  <a:fillRect t="-86567" b="-985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277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0"/>
          <p:cNvSpPr txBox="1">
            <a:spLocks noGrp="1"/>
          </p:cNvSpPr>
          <p:nvPr>
            <p:ph type="title"/>
          </p:nvPr>
        </p:nvSpPr>
        <p:spPr>
          <a:xfrm>
            <a:off x="713100" y="221258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 Controller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2EBFA7-A217-41B4-9C6B-1FC3ABAD3175}"/>
              </a:ext>
            </a:extLst>
          </p:cNvPr>
          <p:cNvSpPr txBox="1"/>
          <p:nvPr/>
        </p:nvSpPr>
        <p:spPr>
          <a:xfrm>
            <a:off x="506388" y="796264"/>
            <a:ext cx="813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 roboto condensed light"/>
              </a:rPr>
              <a:t>We want to control the robot during the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balancing phase </a:t>
            </a:r>
            <a:r>
              <a:rPr lang="en-US">
                <a:latin typeface=" roboto condensed light"/>
              </a:rPr>
              <a:t>with a</a:t>
            </a:r>
          </a:p>
          <a:p>
            <a:pPr algn="ctr"/>
            <a:r>
              <a:rPr lang="en-US">
                <a:latin typeface=" roboto condensed light"/>
              </a:rPr>
              <a:t> </a:t>
            </a:r>
            <a:r>
              <a:rPr lang="en-US" b="1">
                <a:solidFill>
                  <a:schemeClr val="accent3">
                    <a:lumMod val="25000"/>
                  </a:schemeClr>
                </a:solidFill>
                <a:latin typeface=" roboto condensed light"/>
              </a:rPr>
              <a:t>Proportional Derivative controller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F9FA27BF-4A10-4BEA-B953-D54FAAECFE1B}"/>
              </a:ext>
            </a:extLst>
          </p:cNvPr>
          <p:cNvSpPr/>
          <p:nvPr/>
        </p:nvSpPr>
        <p:spPr>
          <a:xfrm>
            <a:off x="2497311" y="1485121"/>
            <a:ext cx="4164746" cy="788079"/>
          </a:xfrm>
          <a:custGeom>
            <a:avLst/>
            <a:gdLst>
              <a:gd name="connsiteX0" fmla="*/ 0 w 4164746"/>
              <a:gd name="connsiteY0" fmla="*/ 131349 h 788079"/>
              <a:gd name="connsiteX1" fmla="*/ 131349 w 4164746"/>
              <a:gd name="connsiteY1" fmla="*/ 0 h 788079"/>
              <a:gd name="connsiteX2" fmla="*/ 781690 w 4164746"/>
              <a:gd name="connsiteY2" fmla="*/ 0 h 788079"/>
              <a:gd name="connsiteX3" fmla="*/ 1353991 w 4164746"/>
              <a:gd name="connsiteY3" fmla="*/ 0 h 788079"/>
              <a:gd name="connsiteX4" fmla="*/ 2004332 w 4164746"/>
              <a:gd name="connsiteY4" fmla="*/ 0 h 788079"/>
              <a:gd name="connsiteX5" fmla="*/ 2732714 w 4164746"/>
              <a:gd name="connsiteY5" fmla="*/ 0 h 788079"/>
              <a:gd name="connsiteX6" fmla="*/ 3422076 w 4164746"/>
              <a:gd name="connsiteY6" fmla="*/ 0 h 788079"/>
              <a:gd name="connsiteX7" fmla="*/ 4033397 w 4164746"/>
              <a:gd name="connsiteY7" fmla="*/ 0 h 788079"/>
              <a:gd name="connsiteX8" fmla="*/ 4164746 w 4164746"/>
              <a:gd name="connsiteY8" fmla="*/ 131349 h 788079"/>
              <a:gd name="connsiteX9" fmla="*/ 4164746 w 4164746"/>
              <a:gd name="connsiteY9" fmla="*/ 656730 h 788079"/>
              <a:gd name="connsiteX10" fmla="*/ 4033397 w 4164746"/>
              <a:gd name="connsiteY10" fmla="*/ 788079 h 788079"/>
              <a:gd name="connsiteX11" fmla="*/ 3500117 w 4164746"/>
              <a:gd name="connsiteY11" fmla="*/ 788079 h 788079"/>
              <a:gd name="connsiteX12" fmla="*/ 2810755 w 4164746"/>
              <a:gd name="connsiteY12" fmla="*/ 788079 h 788079"/>
              <a:gd name="connsiteX13" fmla="*/ 2082373 w 4164746"/>
              <a:gd name="connsiteY13" fmla="*/ 788079 h 788079"/>
              <a:gd name="connsiteX14" fmla="*/ 1471052 w 4164746"/>
              <a:gd name="connsiteY14" fmla="*/ 788079 h 788079"/>
              <a:gd name="connsiteX15" fmla="*/ 898752 w 4164746"/>
              <a:gd name="connsiteY15" fmla="*/ 788079 h 788079"/>
              <a:gd name="connsiteX16" fmla="*/ 131349 w 4164746"/>
              <a:gd name="connsiteY16" fmla="*/ 788079 h 788079"/>
              <a:gd name="connsiteX17" fmla="*/ 0 w 4164746"/>
              <a:gd name="connsiteY17" fmla="*/ 656730 h 788079"/>
              <a:gd name="connsiteX18" fmla="*/ 0 w 4164746"/>
              <a:gd name="connsiteY18" fmla="*/ 131349 h 7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64746" h="788079" extrusionOk="0">
                <a:moveTo>
                  <a:pt x="0" y="131349"/>
                </a:moveTo>
                <a:cubicBezTo>
                  <a:pt x="6081" y="55555"/>
                  <a:pt x="58454" y="1996"/>
                  <a:pt x="131349" y="0"/>
                </a:cubicBezTo>
                <a:cubicBezTo>
                  <a:pt x="272713" y="31460"/>
                  <a:pt x="597357" y="4296"/>
                  <a:pt x="781690" y="0"/>
                </a:cubicBezTo>
                <a:cubicBezTo>
                  <a:pt x="966023" y="-4296"/>
                  <a:pt x="1190901" y="16737"/>
                  <a:pt x="1353991" y="0"/>
                </a:cubicBezTo>
                <a:cubicBezTo>
                  <a:pt x="1517081" y="-16737"/>
                  <a:pt x="1853894" y="-29737"/>
                  <a:pt x="2004332" y="0"/>
                </a:cubicBezTo>
                <a:cubicBezTo>
                  <a:pt x="2154770" y="29737"/>
                  <a:pt x="2451596" y="-34744"/>
                  <a:pt x="2732714" y="0"/>
                </a:cubicBezTo>
                <a:cubicBezTo>
                  <a:pt x="3013832" y="34744"/>
                  <a:pt x="3226601" y="-9940"/>
                  <a:pt x="3422076" y="0"/>
                </a:cubicBezTo>
                <a:cubicBezTo>
                  <a:pt x="3617551" y="9940"/>
                  <a:pt x="3802720" y="12611"/>
                  <a:pt x="4033397" y="0"/>
                </a:cubicBezTo>
                <a:cubicBezTo>
                  <a:pt x="4101769" y="8475"/>
                  <a:pt x="4160120" y="65022"/>
                  <a:pt x="4164746" y="131349"/>
                </a:cubicBezTo>
                <a:cubicBezTo>
                  <a:pt x="4190677" y="385887"/>
                  <a:pt x="4168074" y="518902"/>
                  <a:pt x="4164746" y="656730"/>
                </a:cubicBezTo>
                <a:cubicBezTo>
                  <a:pt x="4169790" y="722339"/>
                  <a:pt x="4101602" y="792513"/>
                  <a:pt x="4033397" y="788079"/>
                </a:cubicBezTo>
                <a:cubicBezTo>
                  <a:pt x="3892649" y="798588"/>
                  <a:pt x="3718375" y="795755"/>
                  <a:pt x="3500117" y="788079"/>
                </a:cubicBezTo>
                <a:cubicBezTo>
                  <a:pt x="3281859" y="780403"/>
                  <a:pt x="3023531" y="803746"/>
                  <a:pt x="2810755" y="788079"/>
                </a:cubicBezTo>
                <a:cubicBezTo>
                  <a:pt x="2597979" y="772412"/>
                  <a:pt x="2307515" y="787134"/>
                  <a:pt x="2082373" y="788079"/>
                </a:cubicBezTo>
                <a:cubicBezTo>
                  <a:pt x="1857231" y="789024"/>
                  <a:pt x="1627968" y="773968"/>
                  <a:pt x="1471052" y="788079"/>
                </a:cubicBezTo>
                <a:cubicBezTo>
                  <a:pt x="1314136" y="802190"/>
                  <a:pt x="1180762" y="797198"/>
                  <a:pt x="898752" y="788079"/>
                </a:cubicBezTo>
                <a:cubicBezTo>
                  <a:pt x="616742" y="778960"/>
                  <a:pt x="438242" y="778652"/>
                  <a:pt x="131349" y="788079"/>
                </a:cubicBezTo>
                <a:cubicBezTo>
                  <a:pt x="67131" y="792335"/>
                  <a:pt x="-943" y="730932"/>
                  <a:pt x="0" y="656730"/>
                </a:cubicBezTo>
                <a:cubicBezTo>
                  <a:pt x="-22703" y="467856"/>
                  <a:pt x="-17798" y="301548"/>
                  <a:pt x="0" y="131349"/>
                </a:cubicBezTo>
                <a:close/>
              </a:path>
            </a:pathLst>
          </a:custGeom>
          <a:noFill/>
          <a:ln>
            <a:solidFill>
              <a:schemeClr val="accent3">
                <a:lumMod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7576752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/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̇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F796B23-33B0-4008-A5DA-6BC2958D9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203" y="1560363"/>
                <a:ext cx="3964962" cy="608052"/>
              </a:xfrm>
              <a:prstGeom prst="rect">
                <a:avLst/>
              </a:prstGeom>
              <a:blipFill>
                <a:blip r:embed="rId3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/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/>
                  <a:t>The interpretation of the terms is:</a:t>
                </a:r>
              </a:p>
              <a:p>
                <a:pPr algn="just"/>
                <a:endParaRPr lang="en-US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Proportional action: 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it immediately reacts to the variations of the error that decreases as the proportional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it-IT" b="0" i="1" smtClean="0">
                            <a:effectLst/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GB" b="0" i="0">
                    <a:effectLst/>
                    <a:latin typeface="Arial" panose="020B0604020202020204" pitchFamily="34" charset="0"/>
                  </a:rPr>
                  <a:t> increases. </a:t>
                </a:r>
                <a:r>
                  <a:rPr lang="en-GB">
                    <a:latin typeface="Arial" panose="020B0604020202020204" pitchFamily="34" charset="0"/>
                  </a:rPr>
                  <a:t>O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f course, there is a limit for the increase of the proportional constant.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b="0" i="0">
                  <a:effectLst/>
                  <a:latin typeface="Arial" panose="020B0604020202020204" pitchFamily="34" charset="0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b="1" i="0">
                    <a:effectLst/>
                    <a:latin typeface="Arial" panose="020B0604020202020204" pitchFamily="34" charset="0"/>
                  </a:rPr>
                  <a:t>Derivative action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: it is proportional to the derivative of the error and </a:t>
                </a:r>
                <a:r>
                  <a:rPr lang="en-GB">
                    <a:latin typeface="Arial" panose="020B0604020202020204" pitchFamily="34" charset="0"/>
                  </a:rPr>
                  <a:t>i</a:t>
                </a:r>
                <a:r>
                  <a:rPr lang="en-GB" b="0" i="0">
                    <a:effectLst/>
                    <a:latin typeface="Arial" panose="020B0604020202020204" pitchFamily="34" charset="0"/>
                  </a:rPr>
                  <a:t>t is used to improve the transient of the response since it can decrease the overshooting.</a:t>
                </a:r>
                <a:endParaRPr lang="en-US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C35B2B6-9B36-4C23-8550-608674E98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45" y="2592470"/>
                <a:ext cx="7677107" cy="2031325"/>
              </a:xfrm>
              <a:prstGeom prst="rect">
                <a:avLst/>
              </a:prstGeom>
              <a:blipFill>
                <a:blip r:embed="rId4"/>
                <a:stretch>
                  <a:fillRect l="-238" t="-300" r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F07C59D-D5F1-4743-8CAD-AE23247B8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42" y="430316"/>
            <a:ext cx="1521188" cy="1474279"/>
          </a:xfrm>
          <a:prstGeom prst="rect">
            <a:avLst/>
          </a:prstGeom>
        </p:spPr>
      </p:pic>
      <p:grpSp>
        <p:nvGrpSpPr>
          <p:cNvPr id="15" name="Google Shape;2303;p85">
            <a:extLst>
              <a:ext uri="{FF2B5EF4-FFF2-40B4-BE49-F238E27FC236}">
                <a16:creationId xmlns:a16="http://schemas.microsoft.com/office/drawing/2014/main" id="{1BDD170C-DE1B-4627-A0E5-B4065D6CACCB}"/>
              </a:ext>
            </a:extLst>
          </p:cNvPr>
          <p:cNvGrpSpPr/>
          <p:nvPr/>
        </p:nvGrpSpPr>
        <p:grpSpPr>
          <a:xfrm rot="10800000">
            <a:off x="7184959" y="4579427"/>
            <a:ext cx="1959041" cy="208784"/>
            <a:chOff x="6336019" y="3733725"/>
            <a:chExt cx="2566206" cy="351310"/>
          </a:xfrm>
          <a:solidFill>
            <a:schemeClr val="bg1">
              <a:lumMod val="75000"/>
            </a:schemeClr>
          </a:solidFill>
        </p:grpSpPr>
        <p:sp>
          <p:nvSpPr>
            <p:cNvPr id="16" name="Google Shape;2304;p85">
              <a:extLst>
                <a:ext uri="{FF2B5EF4-FFF2-40B4-BE49-F238E27FC236}">
                  <a16:creationId xmlns:a16="http://schemas.microsoft.com/office/drawing/2014/main" id="{613DA2B6-D7F1-4D02-A4EA-56D775B36621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305;p85">
              <a:extLst>
                <a:ext uri="{FF2B5EF4-FFF2-40B4-BE49-F238E27FC236}">
                  <a16:creationId xmlns:a16="http://schemas.microsoft.com/office/drawing/2014/main" id="{7029C8AE-D51D-4E19-9747-09E38761F282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306;p85">
              <a:extLst>
                <a:ext uri="{FF2B5EF4-FFF2-40B4-BE49-F238E27FC236}">
                  <a16:creationId xmlns:a16="http://schemas.microsoft.com/office/drawing/2014/main" id="{54582344-1E07-4A82-88D0-64D80F53436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307;p85">
              <a:extLst>
                <a:ext uri="{FF2B5EF4-FFF2-40B4-BE49-F238E27FC236}">
                  <a16:creationId xmlns:a16="http://schemas.microsoft.com/office/drawing/2014/main" id="{3165AB85-FFC0-46DF-949C-ECEFA9BDBF0F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grpFill/>
            <a:ln w="9525" cap="flat" cmpd="sng">
              <a:solidFill>
                <a:schemeClr val="bg1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0083;p76">
            <a:extLst>
              <a:ext uri="{FF2B5EF4-FFF2-40B4-BE49-F238E27FC236}">
                <a16:creationId xmlns:a16="http://schemas.microsoft.com/office/drawing/2014/main" id="{27097B18-45D0-48BE-8141-0167D9867C93}"/>
              </a:ext>
            </a:extLst>
          </p:cNvPr>
          <p:cNvGrpSpPr/>
          <p:nvPr/>
        </p:nvGrpSpPr>
        <p:grpSpPr>
          <a:xfrm rot="6336971">
            <a:off x="7797119" y="1025382"/>
            <a:ext cx="1880769" cy="2026496"/>
            <a:chOff x="4206459" y="1191441"/>
            <a:chExt cx="712556" cy="785901"/>
          </a:xfrm>
          <a:solidFill>
            <a:schemeClr val="bg1">
              <a:lumMod val="90000"/>
            </a:schemeClr>
          </a:solidFill>
        </p:grpSpPr>
        <p:sp>
          <p:nvSpPr>
            <p:cNvPr id="21" name="Google Shape;10084;p76">
              <a:extLst>
                <a:ext uri="{FF2B5EF4-FFF2-40B4-BE49-F238E27FC236}">
                  <a16:creationId xmlns:a16="http://schemas.microsoft.com/office/drawing/2014/main" id="{3742E030-2B36-4696-A82E-24F7D1BFBE49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10085;p76">
              <a:extLst>
                <a:ext uri="{FF2B5EF4-FFF2-40B4-BE49-F238E27FC236}">
                  <a16:creationId xmlns:a16="http://schemas.microsoft.com/office/drawing/2014/main" id="{0DDBFB79-D591-4FEB-AF65-33F01317A0D9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10086;p76">
              <a:extLst>
                <a:ext uri="{FF2B5EF4-FFF2-40B4-BE49-F238E27FC236}">
                  <a16:creationId xmlns:a16="http://schemas.microsoft.com/office/drawing/2014/main" id="{1378A98F-3A56-42F0-945E-329C42F18BB3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087;p76">
              <a:extLst>
                <a:ext uri="{FF2B5EF4-FFF2-40B4-BE49-F238E27FC236}">
                  <a16:creationId xmlns:a16="http://schemas.microsoft.com/office/drawing/2014/main" id="{5CCF44B7-78B9-4E60-A49D-70569E507902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5" name="Google Shape;10088;p76">
              <a:extLst>
                <a:ext uri="{FF2B5EF4-FFF2-40B4-BE49-F238E27FC236}">
                  <a16:creationId xmlns:a16="http://schemas.microsoft.com/office/drawing/2014/main" id="{1E7BF5C2-B870-486F-A140-A358F9006CF4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2"/>
              <a:chOff x="4644280" y="1290523"/>
              <a:chExt cx="143716" cy="29462"/>
            </a:xfrm>
            <a:grpFill/>
          </p:grpSpPr>
          <p:sp>
            <p:nvSpPr>
              <p:cNvPr id="55" name="Google Shape;10089;p76">
                <a:extLst>
                  <a:ext uri="{FF2B5EF4-FFF2-40B4-BE49-F238E27FC236}">
                    <a16:creationId xmlns:a16="http://schemas.microsoft.com/office/drawing/2014/main" id="{4A45BF08-3B2D-435D-AEA8-2E6DE717F4ED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0090;p76">
                <a:extLst>
                  <a:ext uri="{FF2B5EF4-FFF2-40B4-BE49-F238E27FC236}">
                    <a16:creationId xmlns:a16="http://schemas.microsoft.com/office/drawing/2014/main" id="{8E77A98B-5232-4E00-A2EE-29840015CF9B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0091;p76">
                <a:extLst>
                  <a:ext uri="{FF2B5EF4-FFF2-40B4-BE49-F238E27FC236}">
                    <a16:creationId xmlns:a16="http://schemas.microsoft.com/office/drawing/2014/main" id="{641F62FC-CA86-4818-8B94-1041552F109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0092;p76">
                <a:extLst>
                  <a:ext uri="{FF2B5EF4-FFF2-40B4-BE49-F238E27FC236}">
                    <a16:creationId xmlns:a16="http://schemas.microsoft.com/office/drawing/2014/main" id="{D786B797-AD8A-4ED2-BE93-C5A33C618D3E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0093;p76">
              <a:extLst>
                <a:ext uri="{FF2B5EF4-FFF2-40B4-BE49-F238E27FC236}">
                  <a16:creationId xmlns:a16="http://schemas.microsoft.com/office/drawing/2014/main" id="{B0119987-D55D-4208-869D-E65D614D7516}"/>
                </a:ext>
              </a:extLst>
            </p:cNvPr>
            <p:cNvGrpSpPr/>
            <p:nvPr/>
          </p:nvGrpSpPr>
          <p:grpSpPr>
            <a:xfrm>
              <a:off x="4356567" y="1191441"/>
              <a:ext cx="143691" cy="29488"/>
              <a:chOff x="4356567" y="1191441"/>
              <a:chExt cx="143691" cy="29488"/>
            </a:xfrm>
            <a:grpFill/>
          </p:grpSpPr>
          <p:sp>
            <p:nvSpPr>
              <p:cNvPr id="51" name="Google Shape;10094;p76">
                <a:extLst>
                  <a:ext uri="{FF2B5EF4-FFF2-40B4-BE49-F238E27FC236}">
                    <a16:creationId xmlns:a16="http://schemas.microsoft.com/office/drawing/2014/main" id="{64B33D94-534E-44B4-A541-91FC57F862CF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095;p76">
                <a:extLst>
                  <a:ext uri="{FF2B5EF4-FFF2-40B4-BE49-F238E27FC236}">
                    <a16:creationId xmlns:a16="http://schemas.microsoft.com/office/drawing/2014/main" id="{7086E514-E856-4C5F-B7F0-74EC860FF3BA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0096;p76">
                <a:extLst>
                  <a:ext uri="{FF2B5EF4-FFF2-40B4-BE49-F238E27FC236}">
                    <a16:creationId xmlns:a16="http://schemas.microsoft.com/office/drawing/2014/main" id="{37A00936-9791-4053-93CF-88C1B0392CEE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097;p76">
                <a:extLst>
                  <a:ext uri="{FF2B5EF4-FFF2-40B4-BE49-F238E27FC236}">
                    <a16:creationId xmlns:a16="http://schemas.microsoft.com/office/drawing/2014/main" id="{2521775C-273E-40D1-8130-1911E8DC130E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" name="Google Shape;10098;p76">
              <a:extLst>
                <a:ext uri="{FF2B5EF4-FFF2-40B4-BE49-F238E27FC236}">
                  <a16:creationId xmlns:a16="http://schemas.microsoft.com/office/drawing/2014/main" id="{110214EA-F32B-4102-8466-20840A396AD3}"/>
                </a:ext>
              </a:extLst>
            </p:cNvPr>
            <p:cNvGrpSpPr/>
            <p:nvPr/>
          </p:nvGrpSpPr>
          <p:grpSpPr>
            <a:xfrm>
              <a:off x="4339009" y="1863727"/>
              <a:ext cx="143704" cy="29476"/>
              <a:chOff x="4339009" y="1863727"/>
              <a:chExt cx="143704" cy="29476"/>
            </a:xfrm>
            <a:grpFill/>
          </p:grpSpPr>
          <p:sp>
            <p:nvSpPr>
              <p:cNvPr id="47" name="Google Shape;10099;p76">
                <a:extLst>
                  <a:ext uri="{FF2B5EF4-FFF2-40B4-BE49-F238E27FC236}">
                    <a16:creationId xmlns:a16="http://schemas.microsoft.com/office/drawing/2014/main" id="{0B20FEE4-22FC-4613-904F-E6D8EBE808C0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100;p76">
                <a:extLst>
                  <a:ext uri="{FF2B5EF4-FFF2-40B4-BE49-F238E27FC236}">
                    <a16:creationId xmlns:a16="http://schemas.microsoft.com/office/drawing/2014/main" id="{69DF6B65-DC5D-4FBA-9544-556BE04058CE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101;p76">
                <a:extLst>
                  <a:ext uri="{FF2B5EF4-FFF2-40B4-BE49-F238E27FC236}">
                    <a16:creationId xmlns:a16="http://schemas.microsoft.com/office/drawing/2014/main" id="{AFC28B48-2144-4E63-95EB-671EE4E6D9D4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102;p76">
                <a:extLst>
                  <a:ext uri="{FF2B5EF4-FFF2-40B4-BE49-F238E27FC236}">
                    <a16:creationId xmlns:a16="http://schemas.microsoft.com/office/drawing/2014/main" id="{F885A844-EF64-48E5-AD5E-AFEEBF49D542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" name="Google Shape;10103;p76">
              <a:extLst>
                <a:ext uri="{FF2B5EF4-FFF2-40B4-BE49-F238E27FC236}">
                  <a16:creationId xmlns:a16="http://schemas.microsoft.com/office/drawing/2014/main" id="{EC169D8C-84A9-4417-9534-ECE4D5EC179C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43" name="Google Shape;10104;p76">
                <a:extLst>
                  <a:ext uri="{FF2B5EF4-FFF2-40B4-BE49-F238E27FC236}">
                    <a16:creationId xmlns:a16="http://schemas.microsoft.com/office/drawing/2014/main" id="{1290C154-6FF7-401F-BAAB-75A6092437C0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105;p76">
                <a:extLst>
                  <a:ext uri="{FF2B5EF4-FFF2-40B4-BE49-F238E27FC236}">
                    <a16:creationId xmlns:a16="http://schemas.microsoft.com/office/drawing/2014/main" id="{7BB9B8FB-3159-4DE6-A7EE-79774611655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106;p76">
                <a:extLst>
                  <a:ext uri="{FF2B5EF4-FFF2-40B4-BE49-F238E27FC236}">
                    <a16:creationId xmlns:a16="http://schemas.microsoft.com/office/drawing/2014/main" id="{55ACAEE0-76C0-4F90-90A4-E98EFBF06882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107;p76">
                <a:extLst>
                  <a:ext uri="{FF2B5EF4-FFF2-40B4-BE49-F238E27FC236}">
                    <a16:creationId xmlns:a16="http://schemas.microsoft.com/office/drawing/2014/main" id="{A7DB6D25-BC22-4119-9421-7936315DA569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" name="Google Shape;10108;p76">
              <a:extLst>
                <a:ext uri="{FF2B5EF4-FFF2-40B4-BE49-F238E27FC236}">
                  <a16:creationId xmlns:a16="http://schemas.microsoft.com/office/drawing/2014/main" id="{C0FFA1A3-0F1E-4D38-A9E6-B5C586EF2BC7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0109;p76">
              <a:extLst>
                <a:ext uri="{FF2B5EF4-FFF2-40B4-BE49-F238E27FC236}">
                  <a16:creationId xmlns:a16="http://schemas.microsoft.com/office/drawing/2014/main" id="{66907296-99B8-4263-A7B3-E0E5AFAF9381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110;p76">
              <a:extLst>
                <a:ext uri="{FF2B5EF4-FFF2-40B4-BE49-F238E27FC236}">
                  <a16:creationId xmlns:a16="http://schemas.microsoft.com/office/drawing/2014/main" id="{D46CDBF6-950D-481A-AE0E-5FA81A35A467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111;p76">
              <a:extLst>
                <a:ext uri="{FF2B5EF4-FFF2-40B4-BE49-F238E27FC236}">
                  <a16:creationId xmlns:a16="http://schemas.microsoft.com/office/drawing/2014/main" id="{2D5CBE4C-BB62-47C4-A244-AAA72D47926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3" name="Google Shape;10112;p76">
              <a:extLst>
                <a:ext uri="{FF2B5EF4-FFF2-40B4-BE49-F238E27FC236}">
                  <a16:creationId xmlns:a16="http://schemas.microsoft.com/office/drawing/2014/main" id="{8DE7B456-284F-46B9-AC24-59CF3A25FAD7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39" name="Google Shape;10113;p76">
                <a:extLst>
                  <a:ext uri="{FF2B5EF4-FFF2-40B4-BE49-F238E27FC236}">
                    <a16:creationId xmlns:a16="http://schemas.microsoft.com/office/drawing/2014/main" id="{D136E2C0-1DE8-4182-800D-58B4A9AA975F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114;p76">
                <a:extLst>
                  <a:ext uri="{FF2B5EF4-FFF2-40B4-BE49-F238E27FC236}">
                    <a16:creationId xmlns:a16="http://schemas.microsoft.com/office/drawing/2014/main" id="{1EA5B3EA-E59B-41E8-879E-5D8AE6C903CD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115;p76">
                <a:extLst>
                  <a:ext uri="{FF2B5EF4-FFF2-40B4-BE49-F238E27FC236}">
                    <a16:creationId xmlns:a16="http://schemas.microsoft.com/office/drawing/2014/main" id="{297F4D23-65D8-41EA-931C-31D95C3092F3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116;p76">
                <a:extLst>
                  <a:ext uri="{FF2B5EF4-FFF2-40B4-BE49-F238E27FC236}">
                    <a16:creationId xmlns:a16="http://schemas.microsoft.com/office/drawing/2014/main" id="{78281071-17F8-40AA-811D-C9F17C4B4424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" name="Google Shape;10117;p76">
              <a:extLst>
                <a:ext uri="{FF2B5EF4-FFF2-40B4-BE49-F238E27FC236}">
                  <a16:creationId xmlns:a16="http://schemas.microsoft.com/office/drawing/2014/main" id="{01E1830C-0659-4729-94C7-F7D6BF11A2E4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6"/>
              <a:chOff x="4771663" y="1876896"/>
              <a:chExt cx="108651" cy="100446"/>
            </a:xfrm>
            <a:grpFill/>
          </p:grpSpPr>
          <p:sp>
            <p:nvSpPr>
              <p:cNvPr id="35" name="Google Shape;10118;p76">
                <a:extLst>
                  <a:ext uri="{FF2B5EF4-FFF2-40B4-BE49-F238E27FC236}">
                    <a16:creationId xmlns:a16="http://schemas.microsoft.com/office/drawing/2014/main" id="{674767BA-92B2-4916-8526-5F109E94F72E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0119;p76">
                <a:extLst>
                  <a:ext uri="{FF2B5EF4-FFF2-40B4-BE49-F238E27FC236}">
                    <a16:creationId xmlns:a16="http://schemas.microsoft.com/office/drawing/2014/main" id="{B8E96663-3B0A-466A-AD83-67C6E8C05A41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120;p76">
                <a:extLst>
                  <a:ext uri="{FF2B5EF4-FFF2-40B4-BE49-F238E27FC236}">
                    <a16:creationId xmlns:a16="http://schemas.microsoft.com/office/drawing/2014/main" id="{E91CE402-1CCB-4A39-AE65-EF115948B469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121;p76">
                <a:extLst>
                  <a:ext uri="{FF2B5EF4-FFF2-40B4-BE49-F238E27FC236}">
                    <a16:creationId xmlns:a16="http://schemas.microsoft.com/office/drawing/2014/main" id="{2280B343-28E4-4357-878D-FF6F705E8D68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122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 idx="2"/>
          </p:nvPr>
        </p:nvSpPr>
        <p:spPr>
          <a:xfrm>
            <a:off x="1115568" y="804373"/>
            <a:ext cx="6912864" cy="16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Experiments</a:t>
            </a:r>
          </a:p>
        </p:txBody>
      </p:sp>
      <p:sp>
        <p:nvSpPr>
          <p:cNvPr id="362" name="Google Shape;362;p38"/>
          <p:cNvSpPr txBox="1">
            <a:spLocks noGrp="1"/>
          </p:cNvSpPr>
          <p:nvPr>
            <p:ph type="subTitle" idx="1"/>
          </p:nvPr>
        </p:nvSpPr>
        <p:spPr>
          <a:xfrm>
            <a:off x="2264700" y="2473668"/>
            <a:ext cx="46146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/>
              <a:t>The simulations have been implemented in Python using the acados solver.</a:t>
            </a:r>
          </a:p>
        </p:txBody>
      </p:sp>
      <p:pic>
        <p:nvPicPr>
          <p:cNvPr id="5" name="Immagine 4" descr="Immagine che contiene testo, elettronico, computer, schermo&#10;&#10;Descrizione generata automaticamente">
            <a:extLst>
              <a:ext uri="{FF2B5EF4-FFF2-40B4-BE49-F238E27FC236}">
                <a16:creationId xmlns:a16="http://schemas.microsoft.com/office/drawing/2014/main" id="{34234E68-C1AC-0C4B-A7EA-40EDDA2C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9579" y="2526229"/>
            <a:ext cx="2105121" cy="166929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DC42B9-391D-8346-A29D-E5A41A72B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816" y="2917392"/>
            <a:ext cx="886968" cy="88696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5EF93F-E30A-A045-8506-FF42FFCED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086" y="2093239"/>
            <a:ext cx="844692" cy="9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82142"/>
      </p:ext>
    </p:extLst>
  </p:cSld>
  <p:clrMapOvr>
    <a:masterClrMapping/>
  </p:clrMapOvr>
</p:sld>
</file>

<file path=ppt/theme/theme1.xml><?xml version="1.0" encoding="utf-8"?>
<a:theme xmlns:a="http://schemas.openxmlformats.org/drawingml/2006/main" name="Product Development Project Proposal by Slidesgo">
  <a:themeElements>
    <a:clrScheme name="Simple Light">
      <a:dk1>
        <a:srgbClr val="1A2263"/>
      </a:dk1>
      <a:lt1>
        <a:srgbClr val="FFF0DE"/>
      </a:lt1>
      <a:dk2>
        <a:srgbClr val="444444"/>
      </a:dk2>
      <a:lt2>
        <a:srgbClr val="DB4646"/>
      </a:lt2>
      <a:accent1>
        <a:srgbClr val="F76868"/>
      </a:accent1>
      <a:accent2>
        <a:srgbClr val="945526"/>
      </a:accent2>
      <a:accent3>
        <a:srgbClr val="EBCAB3"/>
      </a:accent3>
      <a:accent4>
        <a:srgbClr val="DEA23C"/>
      </a:accent4>
      <a:accent5>
        <a:srgbClr val="536E4C"/>
      </a:accent5>
      <a:accent6>
        <a:srgbClr val="3D489C"/>
      </a:accent6>
      <a:hlink>
        <a:srgbClr val="1A22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1479</Words>
  <Application>Microsoft Macintosh PowerPoint</Application>
  <PresentationFormat>Presentazione su schermo (16:9)</PresentationFormat>
  <Paragraphs>222</Paragraphs>
  <Slides>21</Slides>
  <Notes>21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Arial</vt:lpstr>
      <vt:lpstr>Fira Sans Extra Condensed Medium</vt:lpstr>
      <vt:lpstr> roboto condensed light</vt:lpstr>
      <vt:lpstr>Livvic</vt:lpstr>
      <vt:lpstr>Open Sans</vt:lpstr>
      <vt:lpstr>Roboto Condensed Light</vt:lpstr>
      <vt:lpstr>Open Sans ExtraBold</vt:lpstr>
      <vt:lpstr>Montserrat Black</vt:lpstr>
      <vt:lpstr>Bahnschrift Light</vt:lpstr>
      <vt:lpstr>Cambria Math</vt:lpstr>
      <vt:lpstr>Product Development Project Proposal by Slidesgo</vt:lpstr>
      <vt:lpstr>Modeling and Control of a Hybrid Wheeled Jumping Robot</vt:lpstr>
      <vt:lpstr>Table of Contents</vt:lpstr>
      <vt:lpstr>Introduction</vt:lpstr>
      <vt:lpstr>Phase 0 Model</vt:lpstr>
      <vt:lpstr>Variable-Length Wheeled Inverted Pendulum</vt:lpstr>
      <vt:lpstr>Model Predictive Control</vt:lpstr>
      <vt:lpstr>MPC – Problem formulation</vt:lpstr>
      <vt:lpstr>PD Controller</vt:lpstr>
      <vt:lpstr>Experiments</vt:lpstr>
      <vt:lpstr>Jumping over a gap (MPC)</vt:lpstr>
      <vt:lpstr>Jumping over a gap (MPC)</vt:lpstr>
      <vt:lpstr>Jumping over a gap (MPC)</vt:lpstr>
      <vt:lpstr>Jumping over a gap (MPC)</vt:lpstr>
      <vt:lpstr>PD vs MPC – simplified model</vt:lpstr>
      <vt:lpstr>PD vs MPC – results</vt:lpstr>
      <vt:lpstr>PD vs MPC – results</vt:lpstr>
      <vt:lpstr>PD vs MPC – results</vt:lpstr>
      <vt:lpstr>PD vs MPC – computational time</vt:lpstr>
      <vt:lpstr>Extension: noise on sensor’s reading</vt:lpstr>
      <vt:lpstr>Presentazione standard di PowerPoint</vt:lpstr>
      <vt:lpstr>Thank you  for 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 Project Proposal</dc:title>
  <cp:lastModifiedBy>Veronica Vulcano</cp:lastModifiedBy>
  <cp:revision>1</cp:revision>
  <dcterms:modified xsi:type="dcterms:W3CDTF">2021-04-28T07:54:03Z</dcterms:modified>
</cp:coreProperties>
</file>